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n" i="off">
        <a:fontRef idx="minor">
          <a:srgbClr val="000000"/>
        </a:fontRef>
        <a:srgbClr val="000000"/>
      </a:tcTxStyle>
      <a:tcStyle>
        <a:tcBdr>
          <a:left>
            <a:ln w="9525" cap="flat">
              <a:solidFill>
                <a:srgbClr val="1B6A50"/>
              </a:solidFill>
              <a:prstDash val="solid"/>
              <a:round/>
            </a:ln>
          </a:left>
          <a:right>
            <a:ln w="9525" cap="flat">
              <a:solidFill>
                <a:srgbClr val="1B6A50"/>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chemeClr val="accent1"/>
              </a:solidFill>
              <a:prstDash val="solid"/>
              <a:round/>
            </a:ln>
          </a:top>
          <a:bottom>
            <a:ln w="9525" cap="flat">
              <a:solidFill>
                <a:srgbClr val="1B6A50"/>
              </a:solidFill>
              <a:prstDash val="solid"/>
              <a:round/>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9525" cap="flat">
              <a:solidFill>
                <a:srgbClr val="1B6A50"/>
              </a:solidFill>
              <a:prstDash val="solid"/>
              <a:round/>
            </a:ln>
          </a:top>
          <a:bottom>
            <a:ln w="9525" cap="flat">
              <a:solidFill>
                <a:srgbClr val="1B6A5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F"/>
          </a:solidFill>
        </a:fill>
      </a:tcStyle>
    </a:wholeTbl>
    <a:band2H>
      <a:tcTxStyle b="def" i="def"/>
      <a:tcStyle>
        <a:tcBdr/>
        <a:fill>
          <a:solidFill>
            <a:srgbClr val="E7EA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E7CA"/>
          </a:solidFill>
        </a:fill>
      </a:tcStyle>
    </a:wholeTbl>
    <a:band2H>
      <a:tcTxStyle b="def" i="def"/>
      <a:tcStyle>
        <a:tcBdr/>
        <a:fill>
          <a:solidFill>
            <a:srgbClr val="EC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8D8"/>
          </a:solidFill>
        </a:fill>
      </a:tcStyle>
    </a:wholeTbl>
    <a:band2H>
      <a:tcTxStyle b="def" i="def"/>
      <a:tcStyle>
        <a:tcBdr/>
        <a:fill>
          <a:solidFill>
            <a:srgbClr val="ECEC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48" name="Shape 748"/>
          <p:cNvSpPr/>
          <p:nvPr>
            <p:ph type="sldImg"/>
          </p:nvPr>
        </p:nvSpPr>
        <p:spPr>
          <a:xfrm>
            <a:off x="1143000" y="685800"/>
            <a:ext cx="4572000" cy="3429000"/>
          </a:xfrm>
          <a:prstGeom prst="rect">
            <a:avLst/>
          </a:prstGeom>
        </p:spPr>
        <p:txBody>
          <a:bodyPr/>
          <a:lstStyle/>
          <a:p>
            <a:pPr/>
          </a:p>
        </p:txBody>
      </p:sp>
      <p:sp>
        <p:nvSpPr>
          <p:cNvPr id="749" name="Shape 7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2000">
        <a:latin typeface="+mj-lt"/>
        <a:ea typeface="+mj-ea"/>
        <a:cs typeface="+mj-cs"/>
        <a:sym typeface="Calibri"/>
      </a:defRPr>
    </a:lvl1pPr>
    <a:lvl2pPr indent="228600" latinLnBrk="0">
      <a:defRPr sz="2000">
        <a:latin typeface="+mj-lt"/>
        <a:ea typeface="+mj-ea"/>
        <a:cs typeface="+mj-cs"/>
        <a:sym typeface="Calibri"/>
      </a:defRPr>
    </a:lvl2pPr>
    <a:lvl3pPr indent="457200" latinLnBrk="0">
      <a:defRPr sz="2000">
        <a:latin typeface="+mj-lt"/>
        <a:ea typeface="+mj-ea"/>
        <a:cs typeface="+mj-cs"/>
        <a:sym typeface="Calibri"/>
      </a:defRPr>
    </a:lvl3pPr>
    <a:lvl4pPr indent="685800" latinLnBrk="0">
      <a:defRPr sz="2000">
        <a:latin typeface="+mj-lt"/>
        <a:ea typeface="+mj-ea"/>
        <a:cs typeface="+mj-cs"/>
        <a:sym typeface="Calibri"/>
      </a:defRPr>
    </a:lvl4pPr>
    <a:lvl5pPr indent="914400" latinLnBrk="0">
      <a:defRPr sz="2000">
        <a:latin typeface="+mj-lt"/>
        <a:ea typeface="+mj-ea"/>
        <a:cs typeface="+mj-cs"/>
        <a:sym typeface="Calibri"/>
      </a:defRPr>
    </a:lvl5pPr>
    <a:lvl6pPr indent="1143000" latinLnBrk="0">
      <a:defRPr sz="2000">
        <a:latin typeface="+mj-lt"/>
        <a:ea typeface="+mj-ea"/>
        <a:cs typeface="+mj-cs"/>
        <a:sym typeface="Calibri"/>
      </a:defRPr>
    </a:lvl6pPr>
    <a:lvl7pPr indent="1371600" latinLnBrk="0">
      <a:defRPr sz="2000">
        <a:latin typeface="+mj-lt"/>
        <a:ea typeface="+mj-ea"/>
        <a:cs typeface="+mj-cs"/>
        <a:sym typeface="Calibri"/>
      </a:defRPr>
    </a:lvl7pPr>
    <a:lvl8pPr indent="1600200" latinLnBrk="0">
      <a:defRPr sz="2000">
        <a:latin typeface="+mj-lt"/>
        <a:ea typeface="+mj-ea"/>
        <a:cs typeface="+mj-cs"/>
        <a:sym typeface="Calibri"/>
      </a:defRPr>
    </a:lvl8pPr>
    <a:lvl9pPr indent="1828800" latinLnBrk="0">
      <a:defRPr sz="20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Shape 895"/>
          <p:cNvSpPr/>
          <p:nvPr>
            <p:ph type="sldImg"/>
          </p:nvPr>
        </p:nvSpPr>
        <p:spPr>
          <a:prstGeom prst="rect">
            <a:avLst/>
          </a:prstGeom>
        </p:spPr>
        <p:txBody>
          <a:bodyPr/>
          <a:lstStyle/>
          <a:p>
            <a:pPr/>
          </a:p>
        </p:txBody>
      </p:sp>
      <p:sp>
        <p:nvSpPr>
          <p:cNvPr id="896" name="Shape 896"/>
          <p:cNvSpPr/>
          <p:nvPr>
            <p:ph type="body" sz="quarter" idx="1"/>
          </p:nvPr>
        </p:nvSpPr>
        <p:spPr>
          <a:prstGeom prst="rect">
            <a:avLst/>
          </a:prstGeom>
        </p:spPr>
        <p:txBody>
          <a:bodyPr/>
          <a:lstStyle/>
          <a:p>
            <a:pPr/>
            <a:r>
              <a:t>Hi, this is ke. I will introduce the siamese network.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Shape 1038"/>
          <p:cNvSpPr/>
          <p:nvPr>
            <p:ph type="sldImg"/>
          </p:nvPr>
        </p:nvSpPr>
        <p:spPr>
          <a:prstGeom prst="rect">
            <a:avLst/>
          </a:prstGeom>
        </p:spPr>
        <p:txBody>
          <a:bodyPr/>
          <a:lstStyle/>
          <a:p>
            <a:pPr/>
          </a:p>
        </p:txBody>
      </p:sp>
      <p:sp>
        <p:nvSpPr>
          <p:cNvPr id="1039" name="Shape 1039"/>
          <p:cNvSpPr/>
          <p:nvPr>
            <p:ph type="body" sz="quarter" idx="1"/>
          </p:nvPr>
        </p:nvSpPr>
        <p:spPr>
          <a:prstGeom prst="rect">
            <a:avLst/>
          </a:prstGeom>
        </p:spPr>
        <p:txBody>
          <a:bodyPr/>
          <a:lstStyle/>
          <a:p>
            <a:pPr/>
            <a:r>
              <a:t>Here are the examples of the pairs we made for the first implementation. The positive sample is randomly picked from the same class with the anchor. And the negative sample is randomly picked from the classes that are different from the anchor.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Shape 1045"/>
          <p:cNvSpPr/>
          <p:nvPr>
            <p:ph type="sldImg"/>
          </p:nvPr>
        </p:nvSpPr>
        <p:spPr>
          <a:prstGeom prst="rect">
            <a:avLst/>
          </a:prstGeom>
        </p:spPr>
        <p:txBody>
          <a:bodyPr/>
          <a:lstStyle/>
          <a:p>
            <a:pPr/>
          </a:p>
        </p:txBody>
      </p:sp>
      <p:sp>
        <p:nvSpPr>
          <p:cNvPr id="1046" name="Shape 1046"/>
          <p:cNvSpPr/>
          <p:nvPr>
            <p:ph type="body" sz="quarter" idx="1"/>
          </p:nvPr>
        </p:nvSpPr>
        <p:spPr>
          <a:prstGeom prst="rect">
            <a:avLst/>
          </a:prstGeom>
        </p:spPr>
        <p:txBody>
          <a:bodyPr/>
          <a:lstStyle/>
          <a:p>
            <a:pPr/>
            <a:r>
              <a:t>Here are the examples of the triplets. We used the same strategy as the pairs. They don't need labels.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Shape 1071"/>
          <p:cNvSpPr/>
          <p:nvPr>
            <p:ph type="sldImg"/>
          </p:nvPr>
        </p:nvSpPr>
        <p:spPr>
          <a:prstGeom prst="rect">
            <a:avLst/>
          </a:prstGeom>
        </p:spPr>
        <p:txBody>
          <a:bodyPr/>
          <a:lstStyle/>
          <a:p>
            <a:pPr/>
          </a:p>
        </p:txBody>
      </p:sp>
      <p:sp>
        <p:nvSpPr>
          <p:cNvPr id="1072" name="Shape 1072"/>
          <p:cNvSpPr/>
          <p:nvPr>
            <p:ph type="body" sz="quarter" idx="1"/>
          </p:nvPr>
        </p:nvSpPr>
        <p:spPr>
          <a:prstGeom prst="rect">
            <a:avLst/>
          </a:prstGeom>
        </p:spPr>
        <p:txBody>
          <a:bodyPr/>
          <a:lstStyle/>
          <a:p>
            <a:pPr/>
            <a:r>
              <a:t>This is the architecture of our CNN model. And we show all the parameters we used here.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Shape 1102"/>
          <p:cNvSpPr/>
          <p:nvPr>
            <p:ph type="sldImg"/>
          </p:nvPr>
        </p:nvSpPr>
        <p:spPr>
          <a:prstGeom prst="rect">
            <a:avLst/>
          </a:prstGeom>
        </p:spPr>
        <p:txBody>
          <a:bodyPr/>
          <a:lstStyle/>
          <a:p>
            <a:pPr/>
          </a:p>
        </p:txBody>
      </p:sp>
      <p:sp>
        <p:nvSpPr>
          <p:cNvPr id="1103" name="Shape 1103"/>
          <p:cNvSpPr/>
          <p:nvPr>
            <p:ph type="body" sz="quarter" idx="1"/>
          </p:nvPr>
        </p:nvSpPr>
        <p:spPr>
          <a:prstGeom prst="rect">
            <a:avLst/>
          </a:prstGeom>
        </p:spPr>
        <p:txBody>
          <a:bodyPr/>
          <a:lstStyle/>
          <a:p>
            <a:pPr/>
            <a:r>
              <a:t>Furthermore, in order to improve the performance of the siamese network, we implemented another version with transfer learning. As shown in the figure, we used the Xception to extract the features firstly, followed by a global average pooling layer, and applied two dense layers on top of that.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A Siamese Network is a class of neural network architectures that contain two or more identical subnetworks. ‘identical’ here means, they have the same configuration with the same parameters and weights. Parameter updating is mirrored across all the sub-networks. A sub-network is typically a CNN model, and all the sub-networks are connected by a loss function. And Siamese  Network is normally used to measure the similarity between the input images. This network is able to learn from very small dataset. So it is popular in recent years.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Shape 958"/>
          <p:cNvSpPr/>
          <p:nvPr>
            <p:ph type="sldImg"/>
          </p:nvPr>
        </p:nvSpPr>
        <p:spPr>
          <a:prstGeom prst="rect">
            <a:avLst/>
          </a:prstGeom>
        </p:spPr>
        <p:txBody>
          <a:bodyPr/>
          <a:lstStyle/>
          <a:p>
            <a:pPr/>
          </a:p>
        </p:txBody>
      </p:sp>
      <p:sp>
        <p:nvSpPr>
          <p:cNvPr id="959" name="Shape 959"/>
          <p:cNvSpPr/>
          <p:nvPr>
            <p:ph type="body" sz="quarter" idx="1"/>
          </p:nvPr>
        </p:nvSpPr>
        <p:spPr>
          <a:prstGeom prst="rect">
            <a:avLst/>
          </a:prstGeom>
        </p:spPr>
        <p:txBody>
          <a:bodyPr/>
          <a:lstStyle/>
          <a:p>
            <a:pPr/>
            <a:r>
              <a:t>There are two famous and widely used architectures of the Siamese Network, which are designed based on two different loss functions. The first one is shown as the figure. This architecture takes pairs of images as the inputs. And the pairs contain the positive pairs and the negative pairs.  Positive pairs are composed of an anchor sample and a positive sample, which is very similar to the anchor. And negative pairs contain an anchor sample and a negative sample, which is dissimilar to the anchor. And they are labeled with 1 and 0 respectively. The objective is to learn representations with a small distance between the two images in the positive pairs, and a greater distance than a margin value for negative pairs.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Shape 970"/>
          <p:cNvSpPr/>
          <p:nvPr>
            <p:ph type="sldImg"/>
          </p:nvPr>
        </p:nvSpPr>
        <p:spPr>
          <a:prstGeom prst="rect">
            <a:avLst/>
          </a:prstGeom>
        </p:spPr>
        <p:txBody>
          <a:bodyPr/>
          <a:lstStyle/>
          <a:p>
            <a:pPr/>
          </a:p>
        </p:txBody>
      </p:sp>
      <p:sp>
        <p:nvSpPr>
          <p:cNvPr id="971" name="Shape 971"/>
          <p:cNvSpPr/>
          <p:nvPr>
            <p:ph type="body" sz="quarter" idx="1"/>
          </p:nvPr>
        </p:nvSpPr>
        <p:spPr>
          <a:prstGeom prst="rect">
            <a:avLst/>
          </a:prstGeom>
        </p:spPr>
        <p:txBody>
          <a:bodyPr/>
          <a:lstStyle/>
          <a:p>
            <a:pPr/>
            <a:r>
              <a:t>The loss function can be expressed by this formula. For positive pairs, the loss will be 0 only when the networks produce embeddings for the two pair elements with no distance between them, and loss will be increased with this distance. For negative pairs, the loss will be 0 when the distance between the embeddings of two pair elements is greater than the margin m. But when that distance is not bigger than m, the loss will be positive, and parameters will be updated to produce more distance between them. </a:t>
            </a:r>
          </a:p>
          <a:p>
            <a:pPr/>
          </a:p>
          <a:p>
            <a:pPr/>
            <a:r>
              <a:t>The function of the margin is that, when the representations produced for a negative pair are distant enough, no efforts are wasted on enlarging that distance, so further training can focus on more difficult pairs.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Shape 984"/>
          <p:cNvSpPr/>
          <p:nvPr>
            <p:ph type="sldImg"/>
          </p:nvPr>
        </p:nvSpPr>
        <p:spPr>
          <a:prstGeom prst="rect">
            <a:avLst/>
          </a:prstGeom>
        </p:spPr>
        <p:txBody>
          <a:bodyPr/>
          <a:lstStyle/>
          <a:p>
            <a:pPr/>
          </a:p>
        </p:txBody>
      </p:sp>
      <p:sp>
        <p:nvSpPr>
          <p:cNvPr id="985" name="Shape 985"/>
          <p:cNvSpPr/>
          <p:nvPr>
            <p:ph type="body" sz="quarter" idx="1"/>
          </p:nvPr>
        </p:nvSpPr>
        <p:spPr>
          <a:prstGeom prst="rect">
            <a:avLst/>
          </a:prstGeom>
        </p:spPr>
        <p:txBody>
          <a:bodyPr/>
          <a:lstStyle/>
          <a:p>
            <a:pPr/>
            <a:r>
              <a:t>The other one is based on the triplet loss. This network takes triplets as the inputs. The triplets are formed by an anchor sample, a positive sample, and a negative sample. The objective is that the distance between the anchor sample and the negative sample representations is greater than the distance between the anchor and positive representations plus the margin 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 name="Shape 1000"/>
          <p:cNvSpPr/>
          <p:nvPr>
            <p:ph type="sldImg"/>
          </p:nvPr>
        </p:nvSpPr>
        <p:spPr>
          <a:prstGeom prst="rect">
            <a:avLst/>
          </a:prstGeom>
        </p:spPr>
        <p:txBody>
          <a:bodyPr/>
          <a:lstStyle/>
          <a:p>
            <a:pPr/>
          </a:p>
        </p:txBody>
      </p:sp>
      <p:sp>
        <p:nvSpPr>
          <p:cNvPr id="1001" name="Shape 1001"/>
          <p:cNvSpPr/>
          <p:nvPr>
            <p:ph type="body" sz="quarter" idx="1"/>
          </p:nvPr>
        </p:nvSpPr>
        <p:spPr>
          <a:prstGeom prst="rect">
            <a:avLst/>
          </a:prstGeom>
        </p:spPr>
        <p:txBody>
          <a:bodyPr/>
          <a:lstStyle/>
          <a:p>
            <a:pPr/>
            <a:r>
              <a:t>This is the formula. The loss will be 0 when the distance between the anchor and the negative is larger than the distance between the anchor and the positive plus margin. Note that, we don't need any labels in this network. And based on the two distances, there are three situations, called easy triplets, hard triplet, and semi-hard triplets.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Shape 1004"/>
          <p:cNvSpPr/>
          <p:nvPr>
            <p:ph type="sldImg"/>
          </p:nvPr>
        </p:nvSpPr>
        <p:spPr>
          <a:prstGeom prst="rect">
            <a:avLst/>
          </a:prstGeom>
        </p:spPr>
        <p:txBody>
          <a:bodyPr/>
          <a:lstStyle/>
          <a:p>
            <a:pPr/>
          </a:p>
        </p:txBody>
      </p:sp>
      <p:sp>
        <p:nvSpPr>
          <p:cNvPr id="1005" name="Shape 1005"/>
          <p:cNvSpPr/>
          <p:nvPr>
            <p:ph type="body" sz="quarter" idx="1"/>
          </p:nvPr>
        </p:nvSpPr>
        <p:spPr>
          <a:prstGeom prst="rect">
            <a:avLst/>
          </a:prstGeom>
        </p:spPr>
        <p:txBody>
          <a:bodyPr/>
          <a:lstStyle/>
          <a:p>
            <a:pPr/>
            <a:r>
              <a:t>In this project, we implemented three variants of the siamese network.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p>
            <a:pPr/>
            <a:r>
              <a:t>This is the architecture of our network. It consists of a batch input layer and a deep CNN followed by L2 normalization, which results in the image embedding. This is followed by a loss function during training. And then we fed the trained embedding into a fully connected neural network to generate the classification output.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7" name="Shape 1027"/>
          <p:cNvSpPr/>
          <p:nvPr>
            <p:ph type="sldImg"/>
          </p:nvPr>
        </p:nvSpPr>
        <p:spPr>
          <a:prstGeom prst="rect">
            <a:avLst/>
          </a:prstGeom>
        </p:spPr>
        <p:txBody>
          <a:bodyPr/>
          <a:lstStyle/>
          <a:p>
            <a:pPr/>
          </a:p>
        </p:txBody>
      </p:sp>
      <p:sp>
        <p:nvSpPr>
          <p:cNvPr id="1028" name="Shape 1028"/>
          <p:cNvSpPr/>
          <p:nvPr>
            <p:ph type="body" sz="quarter" idx="1"/>
          </p:nvPr>
        </p:nvSpPr>
        <p:spPr>
          <a:prstGeom prst="rect">
            <a:avLst/>
          </a:prstGeom>
        </p:spPr>
        <p:txBody>
          <a:bodyPr/>
          <a:lstStyle/>
          <a:p>
            <a:pPr/>
            <a:r>
              <a:t>The first implementation is the network with contrastive loss. In this implementation, we used the offline pair mining strategy, which means that pairs are defined at the beginning of the training. The second implementation is the network with triplet loss. In this implementation, we used online triplet mining, meaning that triplets are defined for every batch during the training. And the latter one has been proved in better training efficiency and performance. Furthermore, we implemented the contrastive loss function by ourselves, while we implemented the triplet loss function by calling the TripletSemiHardLoss function in TensorFlow.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5"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16" name="Body Level One…"/>
          <p:cNvSpPr txBox="1"/>
          <p:nvPr>
            <p:ph type="body" sz="quarter" idx="1"/>
          </p:nvPr>
        </p:nvSpPr>
        <p:spPr>
          <a:xfrm>
            <a:off x="762000" y="4333876"/>
            <a:ext cx="6762750"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Title Text"/>
          <p:cNvSpPr txBox="1"/>
          <p:nvPr>
            <p:ph type="title"/>
          </p:nvPr>
        </p:nvSpPr>
        <p:spPr>
          <a:xfrm>
            <a:off x="762000" y="2526131"/>
            <a:ext cx="6762750" cy="1715669"/>
          </a:xfrm>
          <a:prstGeom prst="rect">
            <a:avLst/>
          </a:prstGeom>
        </p:spPr>
        <p:txBody>
          <a:bodyPr anchor="b"/>
          <a:lstStyle>
            <a:lvl1pPr>
              <a:defRPr sz="6000">
                <a:solidFill>
                  <a:srgbClr val="FFFFFF"/>
                </a:solidFill>
              </a:defRPr>
            </a:lvl1pPr>
          </a:lstStyle>
          <a:p>
            <a:pPr/>
            <a:r>
              <a:t>Title Text</a:t>
            </a:r>
          </a:p>
        </p:txBody>
      </p:sp>
      <p:pic>
        <p:nvPicPr>
          <p:cNvPr id="18"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sp>
        <p:nvSpPr>
          <p:cNvPr id="19"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 Three columns">
    <p:spTree>
      <p:nvGrpSpPr>
        <p:cNvPr id="1" name=""/>
        <p:cNvGrpSpPr/>
        <p:nvPr/>
      </p:nvGrpSpPr>
      <p:grpSpPr>
        <a:xfrm>
          <a:off x="0" y="0"/>
          <a:ext cx="0" cy="0"/>
          <a:chOff x="0" y="0"/>
          <a:chExt cx="0" cy="0"/>
        </a:xfrm>
      </p:grpSpPr>
      <p:sp>
        <p:nvSpPr>
          <p:cNvPr id="120" name="Body Level One…"/>
          <p:cNvSpPr txBox="1"/>
          <p:nvPr>
            <p:ph type="body" sz="quarter" idx="1"/>
          </p:nvPr>
        </p:nvSpPr>
        <p:spPr>
          <a:xfrm>
            <a:off x="403225" y="1645666"/>
            <a:ext cx="2464337" cy="473561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Title Text"/>
          <p:cNvSpPr txBox="1"/>
          <p:nvPr>
            <p:ph type="title"/>
          </p:nvPr>
        </p:nvSpPr>
        <p:spPr>
          <a:xfrm>
            <a:off x="403225" y="476719"/>
            <a:ext cx="7977348" cy="768547"/>
          </a:xfrm>
          <a:prstGeom prst="rect">
            <a:avLst/>
          </a:prstGeom>
        </p:spPr>
        <p:txBody>
          <a:bodyPr/>
          <a:lstStyle/>
          <a:p>
            <a:pPr/>
            <a:r>
              <a:t>Title Text</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 Four columns">
    <p:spTree>
      <p:nvGrpSpPr>
        <p:cNvPr id="1" name=""/>
        <p:cNvGrpSpPr/>
        <p:nvPr/>
      </p:nvGrpSpPr>
      <p:grpSpPr>
        <a:xfrm>
          <a:off x="0" y="0"/>
          <a:ext cx="0" cy="0"/>
          <a:chOff x="0" y="0"/>
          <a:chExt cx="0" cy="0"/>
        </a:xfrm>
      </p:grpSpPr>
      <p:sp>
        <p:nvSpPr>
          <p:cNvPr id="129" name="Body Level One…"/>
          <p:cNvSpPr txBox="1"/>
          <p:nvPr>
            <p:ph type="body" sz="quarter" idx="1"/>
          </p:nvPr>
        </p:nvSpPr>
        <p:spPr>
          <a:xfrm>
            <a:off x="402269" y="1645670"/>
            <a:ext cx="1863002" cy="4736080"/>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0" name="Title Text"/>
          <p:cNvSpPr txBox="1"/>
          <p:nvPr>
            <p:ph type="title"/>
          </p:nvPr>
        </p:nvSpPr>
        <p:spPr>
          <a:prstGeom prst="rect">
            <a:avLst/>
          </a:prstGeom>
        </p:spPr>
        <p:txBody>
          <a:bodyPr/>
          <a:lstStyle/>
          <a:p>
            <a:pPr/>
            <a:r>
              <a:t>Title Text</a:t>
            </a: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with Picture Right">
    <p:spTree>
      <p:nvGrpSpPr>
        <p:cNvPr id="1" name=""/>
        <p:cNvGrpSpPr/>
        <p:nvPr/>
      </p:nvGrpSpPr>
      <p:grpSpPr>
        <a:xfrm>
          <a:off x="0" y="0"/>
          <a:ext cx="0" cy="0"/>
          <a:chOff x="0" y="0"/>
          <a:chExt cx="0" cy="0"/>
        </a:xfrm>
      </p:grpSpPr>
      <p:sp>
        <p:nvSpPr>
          <p:cNvPr id="138" name="Body Level One…"/>
          <p:cNvSpPr txBox="1"/>
          <p:nvPr>
            <p:ph type="body" sz="half" idx="1"/>
          </p:nvPr>
        </p:nvSpPr>
        <p:spPr>
          <a:xfrm>
            <a:off x="402269" y="1645666"/>
            <a:ext cx="3734836" cy="4735618"/>
          </a:xfrm>
          <a:prstGeom prst="rect">
            <a:avLst/>
          </a:prstGeom>
        </p:spPr>
        <p:txBody>
          <a:bodyPr/>
          <a:lstStyle>
            <a:lvl1pPr marL="342900" indent="-342900">
              <a:buClr>
                <a:schemeClr val="accent1"/>
              </a:buClr>
              <a:defRPr sz="2000"/>
            </a:lvl1pPr>
            <a:lvl2pPr marL="685800" indent="-342900">
              <a:buClr>
                <a:schemeClr val="accent1"/>
              </a:buClr>
              <a:defRPr sz="2000"/>
            </a:lvl2pPr>
            <a:lvl3pPr marL="1003300" indent="-317500">
              <a:buClr>
                <a:schemeClr val="accent1"/>
              </a:buClr>
              <a:defRPr sz="2000"/>
            </a:lvl3pPr>
            <a:lvl4pPr marL="1385887" indent="-357187">
              <a:buClr>
                <a:schemeClr val="accent1"/>
              </a:buClr>
              <a:defRPr sz="2000"/>
            </a:lvl4pPr>
            <a:lvl5pPr marL="1728784" indent="-357187">
              <a:buClr>
                <a:schemeClr val="accent1"/>
              </a:buClr>
              <a:defRPr sz="2000"/>
            </a:lvl5pPr>
          </a:lstStyle>
          <a:p>
            <a:pPr/>
            <a:r>
              <a:t>Body Level One</a:t>
            </a:r>
          </a:p>
          <a:p>
            <a:pPr lvl="1"/>
            <a:r>
              <a:t>Body Level Two</a:t>
            </a:r>
          </a:p>
          <a:p>
            <a:pPr lvl="2"/>
            <a:r>
              <a:t>Body Level Three</a:t>
            </a:r>
          </a:p>
          <a:p>
            <a:pPr lvl="3"/>
            <a:r>
              <a:t>Body Level Four</a:t>
            </a:r>
          </a:p>
          <a:p>
            <a:pPr lvl="4"/>
            <a:r>
              <a:t>Body Level Five</a:t>
            </a:r>
          </a:p>
        </p:txBody>
      </p:sp>
      <p:sp>
        <p:nvSpPr>
          <p:cNvPr id="139" name="Title Text"/>
          <p:cNvSpPr txBox="1"/>
          <p:nvPr>
            <p:ph type="title"/>
          </p:nvPr>
        </p:nvSpPr>
        <p:spPr>
          <a:xfrm>
            <a:off x="402269" y="476719"/>
            <a:ext cx="3734836" cy="768547"/>
          </a:xfrm>
          <a:prstGeom prst="rect">
            <a:avLst/>
          </a:prstGeom>
        </p:spPr>
        <p:txBody>
          <a:bodyPr/>
          <a:lstStyle>
            <a:lvl1pPr>
              <a:defRPr sz="2800"/>
            </a:lvl1pPr>
          </a:lstStyle>
          <a:p>
            <a:pPr/>
            <a:r>
              <a:t>Title Text</a:t>
            </a:r>
          </a:p>
        </p:txBody>
      </p:sp>
      <p:sp>
        <p:nvSpPr>
          <p:cNvPr id="140" name="Image"/>
          <p:cNvSpPr/>
          <p:nvPr>
            <p:ph type="pic" idx="13"/>
          </p:nvPr>
        </p:nvSpPr>
        <p:spPr>
          <a:xfrm>
            <a:off x="4572000" y="1"/>
            <a:ext cx="4572000" cy="6466114"/>
          </a:xfrm>
          <a:prstGeom prst="rect">
            <a:avLst/>
          </a:prstGeom>
        </p:spPr>
        <p:txBody>
          <a:bodyPr lIns="91439" tIns="45719" rIns="91439" bIns="45719">
            <a:noAutofit/>
          </a:bodyPr>
          <a:lstStyle/>
          <a:p>
            <a:pPr/>
          </a:p>
        </p:txBody>
      </p:sp>
      <p:sp>
        <p:nvSpPr>
          <p:cNvPr id="141" name="Slide Number"/>
          <p:cNvSpPr txBox="1"/>
          <p:nvPr>
            <p:ph type="sldNum" sz="quarter" idx="2"/>
          </p:nvPr>
        </p:nvSpPr>
        <p:spPr>
          <a:prstGeom prst="rect">
            <a:avLst/>
          </a:prstGeom>
        </p:spPr>
        <p:txBody>
          <a:bodyPr/>
          <a:lstStyle>
            <a:lvl1pPr>
              <a:defRPr>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with Picture Left">
    <p:spTree>
      <p:nvGrpSpPr>
        <p:cNvPr id="1" name=""/>
        <p:cNvGrpSpPr/>
        <p:nvPr/>
      </p:nvGrpSpPr>
      <p:grpSpPr>
        <a:xfrm>
          <a:off x="0" y="0"/>
          <a:ext cx="0" cy="0"/>
          <a:chOff x="0" y="0"/>
          <a:chExt cx="0" cy="0"/>
        </a:xfrm>
      </p:grpSpPr>
      <p:sp>
        <p:nvSpPr>
          <p:cNvPr id="148" name="Image"/>
          <p:cNvSpPr/>
          <p:nvPr>
            <p:ph type="pic" idx="13"/>
          </p:nvPr>
        </p:nvSpPr>
        <p:spPr>
          <a:xfrm>
            <a:off x="0" y="-3"/>
            <a:ext cx="4572000" cy="6481887"/>
          </a:xfrm>
          <a:prstGeom prst="rect">
            <a:avLst/>
          </a:prstGeom>
        </p:spPr>
        <p:txBody>
          <a:bodyPr lIns="91439" tIns="45719" rIns="91439" bIns="45719">
            <a:noAutofit/>
          </a:bodyPr>
          <a:lstStyle/>
          <a:p>
            <a:pPr/>
          </a:p>
        </p:txBody>
      </p:sp>
      <p:sp>
        <p:nvSpPr>
          <p:cNvPr id="149" name="Body Level One…"/>
          <p:cNvSpPr txBox="1"/>
          <p:nvPr>
            <p:ph type="body" sz="half" idx="1"/>
          </p:nvPr>
        </p:nvSpPr>
        <p:spPr>
          <a:xfrm>
            <a:off x="4926031" y="1652489"/>
            <a:ext cx="3734833" cy="4735611"/>
          </a:xfrm>
          <a:prstGeom prst="rect">
            <a:avLst/>
          </a:prstGeom>
        </p:spPr>
        <p:txBody>
          <a:bodyPr/>
          <a:lstStyle>
            <a:lvl1pPr marL="342900" indent="-342900">
              <a:buClr>
                <a:schemeClr val="accent1"/>
              </a:buClr>
              <a:defRPr sz="2000"/>
            </a:lvl1pPr>
            <a:lvl2pPr marL="685800" indent="-342900">
              <a:buClr>
                <a:schemeClr val="accent1"/>
              </a:buClr>
              <a:defRPr sz="2000"/>
            </a:lvl2pPr>
            <a:lvl3pPr marL="1003300" indent="-317500">
              <a:buClr>
                <a:schemeClr val="accent1"/>
              </a:buClr>
              <a:defRPr sz="2000"/>
            </a:lvl3pPr>
            <a:lvl4pPr marL="1385887" indent="-357187">
              <a:buClr>
                <a:schemeClr val="accent1"/>
              </a:buClr>
              <a:defRPr sz="2000"/>
            </a:lvl4pPr>
            <a:lvl5pPr marL="1728784" indent="-357187">
              <a:buClr>
                <a:schemeClr val="accent1"/>
              </a:buClr>
              <a:defRPr sz="2000"/>
            </a:lvl5pPr>
          </a:lstStyle>
          <a:p>
            <a:pPr/>
            <a:r>
              <a:t>Body Level One</a:t>
            </a:r>
          </a:p>
          <a:p>
            <a:pPr lvl="1"/>
            <a:r>
              <a:t>Body Level Two</a:t>
            </a:r>
          </a:p>
          <a:p>
            <a:pPr lvl="2"/>
            <a:r>
              <a:t>Body Level Three</a:t>
            </a:r>
          </a:p>
          <a:p>
            <a:pPr lvl="3"/>
            <a:r>
              <a:t>Body Level Four</a:t>
            </a:r>
          </a:p>
          <a:p>
            <a:pPr lvl="4"/>
            <a:r>
              <a:t>Body Level Five</a:t>
            </a:r>
          </a:p>
        </p:txBody>
      </p:sp>
      <p:sp>
        <p:nvSpPr>
          <p:cNvPr id="150" name="Title Text"/>
          <p:cNvSpPr txBox="1"/>
          <p:nvPr>
            <p:ph type="title"/>
          </p:nvPr>
        </p:nvSpPr>
        <p:spPr>
          <a:xfrm>
            <a:off x="4926031" y="476719"/>
            <a:ext cx="3458029" cy="768547"/>
          </a:xfrm>
          <a:prstGeom prst="rect">
            <a:avLst/>
          </a:prstGeom>
        </p:spPr>
        <p:txBody>
          <a:bodyPr/>
          <a:lstStyle>
            <a:lvl1pPr>
              <a:defRPr sz="2800"/>
            </a:lvl1pPr>
          </a:lstStyle>
          <a:p>
            <a:pPr/>
            <a:r>
              <a:t>Title Text</a:t>
            </a: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with Picture Horizontal">
    <p:spTree>
      <p:nvGrpSpPr>
        <p:cNvPr id="1" name=""/>
        <p:cNvGrpSpPr/>
        <p:nvPr/>
      </p:nvGrpSpPr>
      <p:grpSpPr>
        <a:xfrm>
          <a:off x="0" y="0"/>
          <a:ext cx="0" cy="0"/>
          <a:chOff x="0" y="0"/>
          <a:chExt cx="0" cy="0"/>
        </a:xfrm>
      </p:grpSpPr>
      <p:sp>
        <p:nvSpPr>
          <p:cNvPr id="158" name="Body Level One…"/>
          <p:cNvSpPr txBox="1"/>
          <p:nvPr>
            <p:ph type="body" sz="half" idx="1"/>
          </p:nvPr>
        </p:nvSpPr>
        <p:spPr>
          <a:xfrm>
            <a:off x="402269" y="1645670"/>
            <a:ext cx="8339453" cy="1580756"/>
          </a:xfrm>
          <a:prstGeom prst="rect">
            <a:avLst/>
          </a:prstGeom>
        </p:spPr>
        <p:txBody>
          <a:bodyPr/>
          <a:lstStyle>
            <a:lvl1pPr marL="0" indent="0">
              <a:buClrTx/>
              <a:buSzTx/>
              <a:buFontTx/>
              <a:buNone/>
              <a:defRPr sz="2800"/>
            </a:lvl1pPr>
            <a:lvl2pPr marL="0" indent="0">
              <a:buClrTx/>
              <a:buSzTx/>
              <a:buFontTx/>
              <a:buNone/>
              <a:defRPr sz="2800"/>
            </a:lvl2pPr>
            <a:lvl3pPr marL="0" indent="0">
              <a:buClrTx/>
              <a:buSzTx/>
              <a:buFontTx/>
              <a:buNone/>
              <a:defRPr sz="2800"/>
            </a:lvl3pPr>
            <a:lvl4pPr marL="0" indent="0">
              <a:buClrTx/>
              <a:buSzTx/>
              <a:buFontTx/>
              <a:buNone/>
              <a:defRPr sz="2800"/>
            </a:lvl4pPr>
            <a:lvl5pPr marL="0" indent="0">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59" name="Title Text"/>
          <p:cNvSpPr txBox="1"/>
          <p:nvPr>
            <p:ph type="title"/>
          </p:nvPr>
        </p:nvSpPr>
        <p:spPr>
          <a:prstGeom prst="rect">
            <a:avLst/>
          </a:prstGeom>
        </p:spPr>
        <p:txBody>
          <a:bodyPr/>
          <a:lstStyle/>
          <a:p>
            <a:pPr/>
            <a:r>
              <a:t>Title Text</a:t>
            </a:r>
          </a:p>
        </p:txBody>
      </p:sp>
      <p:sp>
        <p:nvSpPr>
          <p:cNvPr id="160" name="Image"/>
          <p:cNvSpPr/>
          <p:nvPr>
            <p:ph type="pic" idx="13"/>
          </p:nvPr>
        </p:nvSpPr>
        <p:spPr>
          <a:xfrm>
            <a:off x="0" y="3429001"/>
            <a:ext cx="9144000" cy="3037118"/>
          </a:xfrm>
          <a:prstGeom prst="rect">
            <a:avLst/>
          </a:prstGeom>
        </p:spPr>
        <p:txBody>
          <a:bodyPr lIns="91439" tIns="45719" rIns="91439" bIns="45719">
            <a:noAutofit/>
          </a:bodyPr>
          <a:lstStyle/>
          <a:p>
            <a:pPr/>
          </a:p>
        </p:txBody>
      </p:sp>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p:spTree>
      <p:nvGrpSpPr>
        <p:cNvPr id="1" name=""/>
        <p:cNvGrpSpPr/>
        <p:nvPr/>
      </p:nvGrpSpPr>
      <p:grpSpPr>
        <a:xfrm>
          <a:off x="0" y="0"/>
          <a:ext cx="0" cy="0"/>
          <a:chOff x="0" y="0"/>
          <a:chExt cx="0" cy="0"/>
        </a:xfrm>
      </p:grpSpPr>
      <p:sp>
        <p:nvSpPr>
          <p:cNvPr id="168" name="Rectangle"/>
          <p:cNvSpPr/>
          <p:nvPr/>
        </p:nvSpPr>
        <p:spPr>
          <a:xfrm>
            <a:off x="0" y="0"/>
            <a:ext cx="9144000" cy="6858000"/>
          </a:xfrm>
          <a:prstGeom prst="rect">
            <a:avLst/>
          </a:prstGeom>
          <a:solidFill>
            <a:srgbClr val="70B207"/>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169" name="Body Level One…"/>
          <p:cNvSpPr txBox="1"/>
          <p:nvPr>
            <p:ph type="body" sz="quarter" idx="1"/>
          </p:nvPr>
        </p:nvSpPr>
        <p:spPr>
          <a:xfrm>
            <a:off x="762000" y="4333876"/>
            <a:ext cx="6762750"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0" name="Title Text"/>
          <p:cNvSpPr txBox="1"/>
          <p:nvPr>
            <p:ph type="title"/>
          </p:nvPr>
        </p:nvSpPr>
        <p:spPr>
          <a:xfrm>
            <a:off x="762000" y="2526131"/>
            <a:ext cx="6762750" cy="1715669"/>
          </a:xfrm>
          <a:prstGeom prst="rect">
            <a:avLst/>
          </a:prstGeom>
        </p:spPr>
        <p:txBody>
          <a:bodyPr anchor="b"/>
          <a:lstStyle>
            <a:lvl1pPr>
              <a:defRPr sz="6000">
                <a:solidFill>
                  <a:srgbClr val="FFFFFF"/>
                </a:solidFill>
              </a:defRPr>
            </a:lvl1pPr>
          </a:lstStyle>
          <a:p>
            <a:pPr/>
            <a:r>
              <a:t>Title Text</a:t>
            </a:r>
          </a:p>
        </p:txBody>
      </p:sp>
      <p:pic>
        <p:nvPicPr>
          <p:cNvPr id="171"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sp>
        <p:nvSpPr>
          <p:cNvPr id="172"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 Monogram">
    <p:spTree>
      <p:nvGrpSpPr>
        <p:cNvPr id="1" name=""/>
        <p:cNvGrpSpPr/>
        <p:nvPr/>
      </p:nvGrpSpPr>
      <p:grpSpPr>
        <a:xfrm>
          <a:off x="0" y="0"/>
          <a:ext cx="0" cy="0"/>
          <a:chOff x="0" y="0"/>
          <a:chExt cx="0" cy="0"/>
        </a:xfrm>
      </p:grpSpPr>
      <p:sp>
        <p:nvSpPr>
          <p:cNvPr id="179" name="Rectangle"/>
          <p:cNvSpPr/>
          <p:nvPr/>
        </p:nvSpPr>
        <p:spPr>
          <a:xfrm>
            <a:off x="0" y="0"/>
            <a:ext cx="9144000" cy="6858000"/>
          </a:xfrm>
          <a:prstGeom prst="rect">
            <a:avLst/>
          </a:prstGeom>
          <a:solidFill>
            <a:srgbClr val="70B207"/>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180" name="Body Level One…"/>
          <p:cNvSpPr txBox="1"/>
          <p:nvPr>
            <p:ph type="body" sz="quarter" idx="1"/>
          </p:nvPr>
        </p:nvSpPr>
        <p:spPr>
          <a:xfrm>
            <a:off x="762000" y="4333876"/>
            <a:ext cx="6762578"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81"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pic>
        <p:nvPicPr>
          <p:cNvPr id="182" name="image2.png" descr="image2.png"/>
          <p:cNvPicPr>
            <a:picLocks noChangeAspect="1"/>
          </p:cNvPicPr>
          <p:nvPr/>
        </p:nvPicPr>
        <p:blipFill>
          <a:blip r:embed="rId3">
            <a:extLst/>
          </a:blip>
          <a:srcRect l="0" t="10680" r="5495" b="15282"/>
          <a:stretch>
            <a:fillRect/>
          </a:stretch>
        </p:blipFill>
        <p:spPr>
          <a:xfrm>
            <a:off x="2662226" y="-1"/>
            <a:ext cx="8753859" cy="6858001"/>
          </a:xfrm>
          <a:prstGeom prst="rect">
            <a:avLst/>
          </a:prstGeom>
          <a:ln w="12700">
            <a:miter lim="400000"/>
          </a:ln>
        </p:spPr>
      </p:pic>
      <p:sp>
        <p:nvSpPr>
          <p:cNvPr id="183" name="Title Text"/>
          <p:cNvSpPr txBox="1"/>
          <p:nvPr>
            <p:ph type="title"/>
          </p:nvPr>
        </p:nvSpPr>
        <p:spPr>
          <a:xfrm>
            <a:off x="758823" y="2553417"/>
            <a:ext cx="6765926" cy="1687217"/>
          </a:xfrm>
          <a:prstGeom prst="rect">
            <a:avLst/>
          </a:prstGeom>
        </p:spPr>
        <p:txBody>
          <a:bodyPr anchor="b"/>
          <a:lstStyle>
            <a:lvl1pPr>
              <a:defRPr sz="6000">
                <a:solidFill>
                  <a:srgbClr val="FFFFFF"/>
                </a:solidFill>
              </a:defRPr>
            </a:lvl1pPr>
          </a:lstStyle>
          <a:p>
            <a:pPr/>
            <a:r>
              <a:t>Title Text</a:t>
            </a:r>
          </a:p>
        </p:txBody>
      </p:sp>
      <p:sp>
        <p:nvSpPr>
          <p:cNvPr id="184"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 Picture Background">
    <p:spTree>
      <p:nvGrpSpPr>
        <p:cNvPr id="1" name=""/>
        <p:cNvGrpSpPr/>
        <p:nvPr/>
      </p:nvGrpSpPr>
      <p:grpSpPr>
        <a:xfrm>
          <a:off x="0" y="0"/>
          <a:ext cx="0" cy="0"/>
          <a:chOff x="0" y="0"/>
          <a:chExt cx="0" cy="0"/>
        </a:xfrm>
      </p:grpSpPr>
      <p:sp>
        <p:nvSpPr>
          <p:cNvPr id="191" name="To insert a background image, right-click on the slide – select FORMAT BACKGROUND &gt; Picture or texture fill"/>
          <p:cNvSpPr txBox="1"/>
          <p:nvPr/>
        </p:nvSpPr>
        <p:spPr>
          <a:xfrm>
            <a:off x="-3" y="-426745"/>
            <a:ext cx="9144004" cy="2438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000">
                <a:solidFill>
                  <a:schemeClr val="accent2"/>
                </a:solidFill>
                <a:latin typeface="Proxima Nova Rg"/>
                <a:ea typeface="Proxima Nova Rg"/>
                <a:cs typeface="Proxima Nova Rg"/>
                <a:sym typeface="Proxima Nova Rg"/>
              </a:defRPr>
            </a:lvl1pPr>
          </a:lstStyle>
          <a:p>
            <a:pPr/>
            <a:r>
              <a:t>To insert a background image, right-click on the slide – select FORMAT BACKGROUND &gt; Picture or texture fill</a:t>
            </a:r>
          </a:p>
        </p:txBody>
      </p:sp>
      <p:sp>
        <p:nvSpPr>
          <p:cNvPr id="192" name="Rectangle"/>
          <p:cNvSpPr/>
          <p:nvPr/>
        </p:nvSpPr>
        <p:spPr>
          <a:xfrm>
            <a:off x="0" y="0"/>
            <a:ext cx="9144000" cy="6858000"/>
          </a:xfrm>
          <a:prstGeom prst="rect">
            <a:avLst/>
          </a:prstGeom>
          <a:solidFill>
            <a:srgbClr val="70B207">
              <a:alpha val="88000"/>
            </a:srgbClr>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193" name="Body Level One…"/>
          <p:cNvSpPr txBox="1"/>
          <p:nvPr>
            <p:ph type="body" sz="quarter" idx="1"/>
          </p:nvPr>
        </p:nvSpPr>
        <p:spPr>
          <a:xfrm>
            <a:off x="762000" y="4333876"/>
            <a:ext cx="6762750"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94"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sp>
        <p:nvSpPr>
          <p:cNvPr id="195" name="Title Text"/>
          <p:cNvSpPr txBox="1"/>
          <p:nvPr>
            <p:ph type="title"/>
          </p:nvPr>
        </p:nvSpPr>
        <p:spPr>
          <a:xfrm>
            <a:off x="762000" y="1830596"/>
            <a:ext cx="6762750" cy="2411205"/>
          </a:xfrm>
          <a:prstGeom prst="rect">
            <a:avLst/>
          </a:prstGeom>
        </p:spPr>
        <p:txBody>
          <a:bodyPr anchor="b"/>
          <a:lstStyle>
            <a:lvl1pPr>
              <a:lnSpc>
                <a:spcPct val="80000"/>
              </a:lnSpc>
              <a:defRPr sz="6000">
                <a:solidFill>
                  <a:srgbClr val="FFFFFF"/>
                </a:solidFill>
              </a:defRPr>
            </a:lvl1pPr>
          </a:lstStyle>
          <a:p>
            <a:pPr/>
            <a:r>
              <a:t>Title Text</a:t>
            </a:r>
          </a:p>
        </p:txBody>
      </p:sp>
      <p:sp>
        <p:nvSpPr>
          <p:cNvPr id="196"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eet the Boss">
    <p:spTree>
      <p:nvGrpSpPr>
        <p:cNvPr id="1" name=""/>
        <p:cNvGrpSpPr/>
        <p:nvPr/>
      </p:nvGrpSpPr>
      <p:grpSpPr>
        <a:xfrm>
          <a:off x="0" y="0"/>
          <a:ext cx="0" cy="0"/>
          <a:chOff x="0" y="0"/>
          <a:chExt cx="0" cy="0"/>
        </a:xfrm>
      </p:grpSpPr>
      <p:sp>
        <p:nvSpPr>
          <p:cNvPr id="203" name="Title Text"/>
          <p:cNvSpPr txBox="1"/>
          <p:nvPr>
            <p:ph type="title"/>
          </p:nvPr>
        </p:nvSpPr>
        <p:spPr>
          <a:xfrm>
            <a:off x="402269" y="476719"/>
            <a:ext cx="7031995" cy="768547"/>
          </a:xfrm>
          <a:prstGeom prst="rect">
            <a:avLst/>
          </a:prstGeom>
        </p:spPr>
        <p:txBody>
          <a:bodyPr/>
          <a:lstStyle/>
          <a:p>
            <a:pPr/>
            <a:r>
              <a:t>Title Text</a:t>
            </a:r>
          </a:p>
        </p:txBody>
      </p:sp>
      <p:sp>
        <p:nvSpPr>
          <p:cNvPr id="204" name="Image"/>
          <p:cNvSpPr/>
          <p:nvPr>
            <p:ph type="pic" sz="quarter" idx="13"/>
          </p:nvPr>
        </p:nvSpPr>
        <p:spPr>
          <a:xfrm>
            <a:off x="402269" y="1976908"/>
            <a:ext cx="2701738" cy="3635701"/>
          </a:xfrm>
          <a:prstGeom prst="rect">
            <a:avLst/>
          </a:prstGeom>
        </p:spPr>
        <p:txBody>
          <a:bodyPr lIns="91439" tIns="45719" rIns="91439" bIns="45719">
            <a:noAutofit/>
          </a:bodyPr>
          <a:lstStyle/>
          <a:p>
            <a:pPr/>
          </a:p>
        </p:txBody>
      </p:sp>
      <p:sp>
        <p:nvSpPr>
          <p:cNvPr id="205" name="Body Level One…"/>
          <p:cNvSpPr txBox="1"/>
          <p:nvPr>
            <p:ph type="body" sz="quarter" idx="1"/>
          </p:nvPr>
        </p:nvSpPr>
        <p:spPr>
          <a:xfrm>
            <a:off x="3274945" y="2506678"/>
            <a:ext cx="4159318" cy="339029"/>
          </a:xfrm>
          <a:prstGeom prst="rect">
            <a:avLst/>
          </a:prstGeom>
        </p:spPr>
        <p:txBody>
          <a:bodyPr lIns="0" tIns="0" rIns="0" bIns="0" anchor="ctr"/>
          <a:lstStyle>
            <a:lvl1pPr marL="0" indent="0">
              <a:lnSpc>
                <a:spcPct val="90000"/>
              </a:lnSpc>
              <a:buClrTx/>
              <a:buSzTx/>
              <a:buFontTx/>
              <a:buNone/>
              <a:defRPr>
                <a:solidFill>
                  <a:srgbClr val="006241"/>
                </a:solidFill>
              </a:defRPr>
            </a:lvl1pPr>
            <a:lvl2pPr marL="0" indent="0">
              <a:lnSpc>
                <a:spcPct val="90000"/>
              </a:lnSpc>
              <a:buClrTx/>
              <a:buSzTx/>
              <a:buFontTx/>
              <a:buNone/>
              <a:defRPr>
                <a:solidFill>
                  <a:srgbClr val="006241"/>
                </a:solidFill>
              </a:defRPr>
            </a:lvl2pPr>
            <a:lvl3pPr marL="0" indent="0">
              <a:lnSpc>
                <a:spcPct val="90000"/>
              </a:lnSpc>
              <a:buClrTx/>
              <a:buSzTx/>
              <a:buFontTx/>
              <a:buNone/>
              <a:defRPr>
                <a:solidFill>
                  <a:srgbClr val="006241"/>
                </a:solidFill>
              </a:defRPr>
            </a:lvl3pPr>
            <a:lvl4pPr marL="0" indent="0">
              <a:lnSpc>
                <a:spcPct val="90000"/>
              </a:lnSpc>
              <a:buClrTx/>
              <a:buSzTx/>
              <a:buFontTx/>
              <a:buNone/>
              <a:defRPr>
                <a:solidFill>
                  <a:srgbClr val="006241"/>
                </a:solidFill>
              </a:defRPr>
            </a:lvl4pPr>
            <a:lvl5pPr marL="0" indent="0">
              <a:lnSpc>
                <a:spcPct val="90000"/>
              </a:lnSpc>
              <a:buClrTx/>
              <a:buSzTx/>
              <a:buFontTx/>
              <a:buNone/>
              <a:defRPr>
                <a:solidFill>
                  <a:srgbClr val="006241"/>
                </a:solidFill>
              </a:defRPr>
            </a:lvl5pPr>
          </a:lstStyle>
          <a:p>
            <a:pPr/>
            <a:r>
              <a:t>Body Level One</a:t>
            </a:r>
          </a:p>
          <a:p>
            <a:pPr lvl="1"/>
            <a:r>
              <a:t>Body Level Two</a:t>
            </a:r>
          </a:p>
          <a:p>
            <a:pPr lvl="2"/>
            <a:r>
              <a:t>Body Level Three</a:t>
            </a:r>
          </a:p>
          <a:p>
            <a:pPr lvl="3"/>
            <a:r>
              <a:t>Body Level Four</a:t>
            </a:r>
          </a:p>
          <a:p>
            <a:pPr lvl="4"/>
            <a:r>
              <a:t>Body Level Five</a:t>
            </a:r>
          </a:p>
        </p:txBody>
      </p:sp>
      <p:sp>
        <p:nvSpPr>
          <p:cNvPr id="206" name="Rectangle"/>
          <p:cNvSpPr/>
          <p:nvPr>
            <p:ph type="body" sz="quarter" idx="14"/>
          </p:nvPr>
        </p:nvSpPr>
        <p:spPr>
          <a:xfrm>
            <a:off x="3274945" y="2904792"/>
            <a:ext cx="4159318" cy="285441"/>
          </a:xfrm>
          <a:prstGeom prst="rect">
            <a:avLst/>
          </a:prstGeom>
        </p:spPr>
        <p:txBody>
          <a:bodyPr lIns="0" tIns="0" rIns="0" bIns="0" anchor="ctr"/>
          <a:lstStyle/>
          <a:p>
            <a:pPr marL="173736" indent="-173736" defTabSz="694944">
              <a:spcBef>
                <a:spcPts val="700"/>
              </a:spcBef>
              <a:defRPr sz="1824"/>
            </a:pPr>
          </a:p>
        </p:txBody>
      </p:sp>
      <p:sp>
        <p:nvSpPr>
          <p:cNvPr id="207" name="Rectangle"/>
          <p:cNvSpPr/>
          <p:nvPr>
            <p:ph type="body" sz="quarter" idx="15"/>
          </p:nvPr>
        </p:nvSpPr>
        <p:spPr>
          <a:xfrm>
            <a:off x="3274945" y="3350676"/>
            <a:ext cx="4159318" cy="2261931"/>
          </a:xfrm>
          <a:prstGeom prst="rect">
            <a:avLst/>
          </a:prstGeom>
        </p:spPr>
        <p:txBody>
          <a:bodyPr lIns="0" tIns="0" rIns="0" bIns="0"/>
          <a:lstStyle/>
          <a:p>
            <a:pPr/>
          </a:p>
        </p:txBody>
      </p:sp>
      <p:sp>
        <p:nvSpPr>
          <p:cNvPr id="208" name="Line"/>
          <p:cNvSpPr/>
          <p:nvPr/>
        </p:nvSpPr>
        <p:spPr>
          <a:xfrm flipH="1">
            <a:off x="3274945" y="2385079"/>
            <a:ext cx="753261" cy="5"/>
          </a:xfrm>
          <a:prstGeom prst="line">
            <a:avLst/>
          </a:prstGeom>
          <a:ln w="12700">
            <a:solidFill>
              <a:srgbClr val="70B207"/>
            </a:solidFill>
            <a:miter/>
          </a:ln>
        </p:spPr>
        <p:txBody>
          <a:bodyPr lIns="45718" tIns="45718" rIns="45718" bIns="45718"/>
          <a:lstStyle/>
          <a:p>
            <a:pPr/>
          </a:p>
        </p:txBody>
      </p:sp>
      <p:sp>
        <p:nvSpPr>
          <p:cNvPr id="209"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210"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211"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212"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2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eet the Team - 2 Profiles">
    <p:spTree>
      <p:nvGrpSpPr>
        <p:cNvPr id="1" name=""/>
        <p:cNvGrpSpPr/>
        <p:nvPr/>
      </p:nvGrpSpPr>
      <p:grpSpPr>
        <a:xfrm>
          <a:off x="0" y="0"/>
          <a:ext cx="0" cy="0"/>
          <a:chOff x="0" y="0"/>
          <a:chExt cx="0" cy="0"/>
        </a:xfrm>
      </p:grpSpPr>
      <p:sp>
        <p:nvSpPr>
          <p:cNvPr id="220" name="Title Text"/>
          <p:cNvSpPr txBox="1"/>
          <p:nvPr>
            <p:ph type="title"/>
          </p:nvPr>
        </p:nvSpPr>
        <p:spPr>
          <a:xfrm>
            <a:off x="402269" y="476719"/>
            <a:ext cx="7723811" cy="768547"/>
          </a:xfrm>
          <a:prstGeom prst="rect">
            <a:avLst/>
          </a:prstGeom>
        </p:spPr>
        <p:txBody>
          <a:bodyPr/>
          <a:lstStyle/>
          <a:p>
            <a:pPr/>
            <a:r>
              <a:t>Title Text</a:t>
            </a:r>
          </a:p>
        </p:txBody>
      </p:sp>
      <p:sp>
        <p:nvSpPr>
          <p:cNvPr id="221" name="Image"/>
          <p:cNvSpPr/>
          <p:nvPr>
            <p:ph type="pic" sz="quarter" idx="13"/>
          </p:nvPr>
        </p:nvSpPr>
        <p:spPr>
          <a:xfrm>
            <a:off x="1952269" y="1861259"/>
            <a:ext cx="1413275" cy="1901828"/>
          </a:xfrm>
          <a:prstGeom prst="rect">
            <a:avLst/>
          </a:prstGeom>
        </p:spPr>
        <p:txBody>
          <a:bodyPr lIns="91439" tIns="45719" rIns="91439" bIns="45719">
            <a:noAutofit/>
          </a:bodyPr>
          <a:lstStyle/>
          <a:p>
            <a:pPr/>
          </a:p>
        </p:txBody>
      </p:sp>
      <p:sp>
        <p:nvSpPr>
          <p:cNvPr id="222" name="Body Level One…"/>
          <p:cNvSpPr txBox="1"/>
          <p:nvPr>
            <p:ph type="body" sz="quarter" idx="1"/>
          </p:nvPr>
        </p:nvSpPr>
        <p:spPr>
          <a:xfrm>
            <a:off x="1017921" y="4099995"/>
            <a:ext cx="3281973" cy="339031"/>
          </a:xfrm>
          <a:prstGeom prst="rect">
            <a:avLst/>
          </a:prstGeom>
        </p:spPr>
        <p:txBody>
          <a:bodyPr anchor="ctr"/>
          <a:lstStyle>
            <a:lvl1pPr marL="0" indent="0" algn="ctr">
              <a:lnSpc>
                <a:spcPct val="90000"/>
              </a:lnSpc>
              <a:buClrTx/>
              <a:buSzTx/>
              <a:buFontTx/>
              <a:buNone/>
              <a:defRPr>
                <a:solidFill>
                  <a:srgbClr val="006241"/>
                </a:solidFill>
              </a:defRPr>
            </a:lvl1pPr>
            <a:lvl2pPr marL="0" indent="0" algn="ctr">
              <a:lnSpc>
                <a:spcPct val="90000"/>
              </a:lnSpc>
              <a:buClrTx/>
              <a:buSzTx/>
              <a:buFontTx/>
              <a:buNone/>
              <a:defRPr>
                <a:solidFill>
                  <a:srgbClr val="006241"/>
                </a:solidFill>
              </a:defRPr>
            </a:lvl2pPr>
            <a:lvl3pPr marL="0" indent="0" algn="ctr">
              <a:lnSpc>
                <a:spcPct val="90000"/>
              </a:lnSpc>
              <a:buClrTx/>
              <a:buSzTx/>
              <a:buFontTx/>
              <a:buNone/>
              <a:defRPr>
                <a:solidFill>
                  <a:srgbClr val="006241"/>
                </a:solidFill>
              </a:defRPr>
            </a:lvl3pPr>
            <a:lvl4pPr marL="0" indent="0" algn="ctr">
              <a:lnSpc>
                <a:spcPct val="90000"/>
              </a:lnSpc>
              <a:buClrTx/>
              <a:buSzTx/>
              <a:buFontTx/>
              <a:buNone/>
              <a:defRPr>
                <a:solidFill>
                  <a:srgbClr val="006241"/>
                </a:solidFill>
              </a:defRPr>
            </a:lvl4pPr>
            <a:lvl5pPr marL="0" indent="0" algn="ctr">
              <a:lnSpc>
                <a:spcPct val="90000"/>
              </a:lnSpc>
              <a:buClrTx/>
              <a:buSzTx/>
              <a:buFontTx/>
              <a:buNone/>
              <a:defRPr>
                <a:solidFill>
                  <a:srgbClr val="006241"/>
                </a:solidFill>
              </a:defRPr>
            </a:lvl5pPr>
          </a:lstStyle>
          <a:p>
            <a:pPr/>
            <a:r>
              <a:t>Body Level One</a:t>
            </a:r>
          </a:p>
          <a:p>
            <a:pPr lvl="1"/>
            <a:r>
              <a:t>Body Level Two</a:t>
            </a:r>
          </a:p>
          <a:p>
            <a:pPr lvl="2"/>
            <a:r>
              <a:t>Body Level Three</a:t>
            </a:r>
          </a:p>
          <a:p>
            <a:pPr lvl="3"/>
            <a:r>
              <a:t>Body Level Four</a:t>
            </a:r>
          </a:p>
          <a:p>
            <a:pPr lvl="4"/>
            <a:r>
              <a:t>Body Level Five</a:t>
            </a:r>
          </a:p>
        </p:txBody>
      </p:sp>
      <p:sp>
        <p:nvSpPr>
          <p:cNvPr id="223" name="Rectangle"/>
          <p:cNvSpPr/>
          <p:nvPr>
            <p:ph type="body" sz="quarter" idx="14"/>
          </p:nvPr>
        </p:nvSpPr>
        <p:spPr>
          <a:xfrm>
            <a:off x="1017917" y="4498106"/>
            <a:ext cx="3281979" cy="285441"/>
          </a:xfrm>
          <a:prstGeom prst="rect">
            <a:avLst/>
          </a:prstGeom>
        </p:spPr>
        <p:txBody>
          <a:bodyPr anchor="ctr"/>
          <a:lstStyle/>
          <a:p>
            <a:pPr marL="114300" indent="-114300" defTabSz="457200">
              <a:spcBef>
                <a:spcPts val="500"/>
              </a:spcBef>
              <a:defRPr sz="1200"/>
            </a:pPr>
          </a:p>
        </p:txBody>
      </p:sp>
      <p:sp>
        <p:nvSpPr>
          <p:cNvPr id="224" name="Rectangle"/>
          <p:cNvSpPr/>
          <p:nvPr>
            <p:ph type="body" sz="quarter" idx="15"/>
          </p:nvPr>
        </p:nvSpPr>
        <p:spPr>
          <a:xfrm>
            <a:off x="1017917" y="4943993"/>
            <a:ext cx="3281979" cy="1102206"/>
          </a:xfrm>
          <a:prstGeom prst="rect">
            <a:avLst/>
          </a:prstGeom>
        </p:spPr>
        <p:txBody>
          <a:bodyPr lIns="0" tIns="0" rIns="0" bIns="0"/>
          <a:lstStyle/>
          <a:p>
            <a:pPr/>
          </a:p>
        </p:txBody>
      </p:sp>
      <p:sp>
        <p:nvSpPr>
          <p:cNvPr id="225" name="Line"/>
          <p:cNvSpPr/>
          <p:nvPr/>
        </p:nvSpPr>
        <p:spPr>
          <a:xfrm flipH="1">
            <a:off x="2282280" y="3978395"/>
            <a:ext cx="753261" cy="5"/>
          </a:xfrm>
          <a:prstGeom prst="line">
            <a:avLst/>
          </a:prstGeom>
          <a:ln w="12700">
            <a:solidFill>
              <a:srgbClr val="70B207"/>
            </a:solidFill>
            <a:miter/>
          </a:ln>
        </p:spPr>
        <p:txBody>
          <a:bodyPr lIns="45718" tIns="45718" rIns="45718" bIns="45718"/>
          <a:lstStyle/>
          <a:p>
            <a:pPr/>
          </a:p>
        </p:txBody>
      </p:sp>
      <p:sp>
        <p:nvSpPr>
          <p:cNvPr id="226" name="Image"/>
          <p:cNvSpPr/>
          <p:nvPr>
            <p:ph type="pic" sz="quarter" idx="16"/>
          </p:nvPr>
        </p:nvSpPr>
        <p:spPr>
          <a:xfrm>
            <a:off x="5778455" y="1861259"/>
            <a:ext cx="1413277" cy="1901828"/>
          </a:xfrm>
          <a:prstGeom prst="rect">
            <a:avLst/>
          </a:prstGeom>
        </p:spPr>
        <p:txBody>
          <a:bodyPr lIns="91439" tIns="45719" rIns="91439" bIns="45719">
            <a:noAutofit/>
          </a:bodyPr>
          <a:lstStyle/>
          <a:p>
            <a:pPr/>
          </a:p>
        </p:txBody>
      </p:sp>
      <p:sp>
        <p:nvSpPr>
          <p:cNvPr id="227" name="Rectangle"/>
          <p:cNvSpPr/>
          <p:nvPr>
            <p:ph type="body" sz="quarter" idx="17"/>
          </p:nvPr>
        </p:nvSpPr>
        <p:spPr>
          <a:xfrm>
            <a:off x="4844107" y="4099995"/>
            <a:ext cx="3281973" cy="339031"/>
          </a:xfrm>
          <a:prstGeom prst="rect">
            <a:avLst/>
          </a:prstGeom>
        </p:spPr>
        <p:txBody>
          <a:bodyPr anchor="ctr"/>
          <a:lstStyle/>
          <a:p>
            <a:pPr marL="162305" indent="-162305" defTabSz="649223">
              <a:spcBef>
                <a:spcPts val="700"/>
              </a:spcBef>
              <a:defRPr sz="1703"/>
            </a:pPr>
          </a:p>
        </p:txBody>
      </p:sp>
      <p:sp>
        <p:nvSpPr>
          <p:cNvPr id="228" name="Rectangle"/>
          <p:cNvSpPr/>
          <p:nvPr>
            <p:ph type="body" sz="quarter" idx="18"/>
          </p:nvPr>
        </p:nvSpPr>
        <p:spPr>
          <a:xfrm>
            <a:off x="4844107" y="4498106"/>
            <a:ext cx="3281973" cy="285441"/>
          </a:xfrm>
          <a:prstGeom prst="rect">
            <a:avLst/>
          </a:prstGeom>
        </p:spPr>
        <p:txBody>
          <a:bodyPr anchor="ctr"/>
          <a:lstStyle/>
          <a:p>
            <a:pPr marL="114300" indent="-114300" defTabSz="457200">
              <a:spcBef>
                <a:spcPts val="500"/>
              </a:spcBef>
              <a:defRPr sz="1200"/>
            </a:pPr>
          </a:p>
        </p:txBody>
      </p:sp>
      <p:sp>
        <p:nvSpPr>
          <p:cNvPr id="229" name="Rectangle"/>
          <p:cNvSpPr/>
          <p:nvPr>
            <p:ph type="body" sz="quarter" idx="19"/>
          </p:nvPr>
        </p:nvSpPr>
        <p:spPr>
          <a:xfrm>
            <a:off x="4844107" y="4943993"/>
            <a:ext cx="3281973" cy="1102206"/>
          </a:xfrm>
          <a:prstGeom prst="rect">
            <a:avLst/>
          </a:prstGeom>
        </p:spPr>
        <p:txBody>
          <a:bodyPr lIns="0" tIns="0" rIns="0" bIns="0"/>
          <a:lstStyle/>
          <a:p>
            <a:pPr/>
          </a:p>
        </p:txBody>
      </p:sp>
      <p:sp>
        <p:nvSpPr>
          <p:cNvPr id="230" name="Line"/>
          <p:cNvSpPr/>
          <p:nvPr/>
        </p:nvSpPr>
        <p:spPr>
          <a:xfrm flipH="1">
            <a:off x="6108465" y="3978395"/>
            <a:ext cx="753261" cy="5"/>
          </a:xfrm>
          <a:prstGeom prst="line">
            <a:avLst/>
          </a:prstGeom>
          <a:ln w="12700">
            <a:solidFill>
              <a:srgbClr val="70B207"/>
            </a:solidFill>
            <a:miter/>
          </a:ln>
        </p:spPr>
        <p:txBody>
          <a:bodyPr lIns="45718" tIns="45718" rIns="45718" bIns="45718"/>
          <a:lstStyle/>
          <a:p>
            <a:pPr/>
          </a:p>
        </p:txBody>
      </p:sp>
      <p:sp>
        <p:nvSpPr>
          <p:cNvPr id="231"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232"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233"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234"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2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 Slide - Watermark">
    <p:spTree>
      <p:nvGrpSpPr>
        <p:cNvPr id="1" name=""/>
        <p:cNvGrpSpPr/>
        <p:nvPr/>
      </p:nvGrpSpPr>
      <p:grpSpPr>
        <a:xfrm>
          <a:off x="0" y="0"/>
          <a:ext cx="0" cy="0"/>
          <a:chOff x="0" y="0"/>
          <a:chExt cx="0" cy="0"/>
        </a:xfrm>
      </p:grpSpPr>
      <p:sp>
        <p:nvSpPr>
          <p:cNvPr id="26"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27" name="Body Level One…"/>
          <p:cNvSpPr txBox="1"/>
          <p:nvPr>
            <p:ph type="body" sz="quarter" idx="1"/>
          </p:nvPr>
        </p:nvSpPr>
        <p:spPr>
          <a:xfrm>
            <a:off x="762000" y="4333876"/>
            <a:ext cx="6762578"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28"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pic>
        <p:nvPicPr>
          <p:cNvPr id="29" name="image2.png" descr="image2.png"/>
          <p:cNvPicPr>
            <a:picLocks noChangeAspect="1"/>
          </p:cNvPicPr>
          <p:nvPr/>
        </p:nvPicPr>
        <p:blipFill>
          <a:blip r:embed="rId3">
            <a:extLst/>
          </a:blip>
          <a:srcRect l="0" t="10680" r="5495" b="15282"/>
          <a:stretch>
            <a:fillRect/>
          </a:stretch>
        </p:blipFill>
        <p:spPr>
          <a:xfrm>
            <a:off x="2662226" y="-1"/>
            <a:ext cx="8753859" cy="6858001"/>
          </a:xfrm>
          <a:prstGeom prst="rect">
            <a:avLst/>
          </a:prstGeom>
          <a:ln w="12700">
            <a:miter lim="400000"/>
          </a:ln>
        </p:spPr>
      </p:pic>
      <p:sp>
        <p:nvSpPr>
          <p:cNvPr id="30" name="Title Text"/>
          <p:cNvSpPr txBox="1"/>
          <p:nvPr>
            <p:ph type="title"/>
          </p:nvPr>
        </p:nvSpPr>
        <p:spPr>
          <a:xfrm>
            <a:off x="758823" y="2553417"/>
            <a:ext cx="6765926" cy="1687217"/>
          </a:xfrm>
          <a:prstGeom prst="rect">
            <a:avLst/>
          </a:prstGeom>
        </p:spPr>
        <p:txBody>
          <a:bodyPr anchor="b"/>
          <a:lstStyle>
            <a:lvl1pPr>
              <a:defRPr sz="6000">
                <a:solidFill>
                  <a:srgbClr val="FFFFFF"/>
                </a:solidFill>
              </a:defRPr>
            </a:lvl1pPr>
          </a:lstStyle>
          <a:p>
            <a:pPr/>
            <a:r>
              <a:t>Title Text</a:t>
            </a:r>
          </a:p>
        </p:txBody>
      </p:sp>
      <p:sp>
        <p:nvSpPr>
          <p:cNvPr id="31"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eet the Team - 3 Profiles">
    <p:spTree>
      <p:nvGrpSpPr>
        <p:cNvPr id="1" name=""/>
        <p:cNvGrpSpPr/>
        <p:nvPr/>
      </p:nvGrpSpPr>
      <p:grpSpPr>
        <a:xfrm>
          <a:off x="0" y="0"/>
          <a:ext cx="0" cy="0"/>
          <a:chOff x="0" y="0"/>
          <a:chExt cx="0" cy="0"/>
        </a:xfrm>
      </p:grpSpPr>
      <p:sp>
        <p:nvSpPr>
          <p:cNvPr id="242" name="Title Text"/>
          <p:cNvSpPr txBox="1"/>
          <p:nvPr>
            <p:ph type="title"/>
          </p:nvPr>
        </p:nvSpPr>
        <p:spPr>
          <a:xfrm>
            <a:off x="402269" y="476719"/>
            <a:ext cx="7957682" cy="768547"/>
          </a:xfrm>
          <a:prstGeom prst="rect">
            <a:avLst/>
          </a:prstGeom>
        </p:spPr>
        <p:txBody>
          <a:bodyPr/>
          <a:lstStyle/>
          <a:p>
            <a:pPr/>
            <a:r>
              <a:t>Title Text</a:t>
            </a:r>
          </a:p>
        </p:txBody>
      </p:sp>
      <p:sp>
        <p:nvSpPr>
          <p:cNvPr id="243" name="Image"/>
          <p:cNvSpPr/>
          <p:nvPr>
            <p:ph type="pic" sz="quarter" idx="13"/>
          </p:nvPr>
        </p:nvSpPr>
        <p:spPr>
          <a:xfrm>
            <a:off x="1206768" y="1861259"/>
            <a:ext cx="1413275" cy="1901828"/>
          </a:xfrm>
          <a:prstGeom prst="rect">
            <a:avLst/>
          </a:prstGeom>
        </p:spPr>
        <p:txBody>
          <a:bodyPr lIns="91439" tIns="45719" rIns="91439" bIns="45719">
            <a:noAutofit/>
          </a:bodyPr>
          <a:lstStyle/>
          <a:p>
            <a:pPr/>
          </a:p>
        </p:txBody>
      </p:sp>
      <p:sp>
        <p:nvSpPr>
          <p:cNvPr id="244" name="Body Level One…"/>
          <p:cNvSpPr txBox="1"/>
          <p:nvPr>
            <p:ph type="body" sz="quarter" idx="1"/>
          </p:nvPr>
        </p:nvSpPr>
        <p:spPr>
          <a:xfrm>
            <a:off x="816102" y="4099995"/>
            <a:ext cx="2194608" cy="339031"/>
          </a:xfrm>
          <a:prstGeom prst="rect">
            <a:avLst/>
          </a:prstGeom>
        </p:spPr>
        <p:txBody>
          <a:bodyPr anchor="ctr"/>
          <a:lstStyle>
            <a:lvl1pPr marL="0" indent="0" algn="ctr">
              <a:lnSpc>
                <a:spcPct val="90000"/>
              </a:lnSpc>
              <a:buClrTx/>
              <a:buSzTx/>
              <a:buFontTx/>
              <a:buNone/>
              <a:defRPr>
                <a:solidFill>
                  <a:srgbClr val="006241"/>
                </a:solidFill>
              </a:defRPr>
            </a:lvl1pPr>
            <a:lvl2pPr marL="0" indent="0" algn="ctr">
              <a:lnSpc>
                <a:spcPct val="90000"/>
              </a:lnSpc>
              <a:buClrTx/>
              <a:buSzTx/>
              <a:buFontTx/>
              <a:buNone/>
              <a:defRPr>
                <a:solidFill>
                  <a:srgbClr val="006241"/>
                </a:solidFill>
              </a:defRPr>
            </a:lvl2pPr>
            <a:lvl3pPr marL="0" indent="0" algn="ctr">
              <a:lnSpc>
                <a:spcPct val="90000"/>
              </a:lnSpc>
              <a:buClrTx/>
              <a:buSzTx/>
              <a:buFontTx/>
              <a:buNone/>
              <a:defRPr>
                <a:solidFill>
                  <a:srgbClr val="006241"/>
                </a:solidFill>
              </a:defRPr>
            </a:lvl3pPr>
            <a:lvl4pPr marL="0" indent="0" algn="ctr">
              <a:lnSpc>
                <a:spcPct val="90000"/>
              </a:lnSpc>
              <a:buClrTx/>
              <a:buSzTx/>
              <a:buFontTx/>
              <a:buNone/>
              <a:defRPr>
                <a:solidFill>
                  <a:srgbClr val="006241"/>
                </a:solidFill>
              </a:defRPr>
            </a:lvl4pPr>
            <a:lvl5pPr marL="0" indent="0" algn="ctr">
              <a:lnSpc>
                <a:spcPct val="90000"/>
              </a:lnSpc>
              <a:buClrTx/>
              <a:buSzTx/>
              <a:buFontTx/>
              <a:buNone/>
              <a:defRPr>
                <a:solidFill>
                  <a:srgbClr val="006241"/>
                </a:solidFill>
              </a:defRPr>
            </a:lvl5pPr>
          </a:lstStyle>
          <a:p>
            <a:pPr/>
            <a:r>
              <a:t>Body Level One</a:t>
            </a:r>
          </a:p>
          <a:p>
            <a:pPr lvl="1"/>
            <a:r>
              <a:t>Body Level Two</a:t>
            </a:r>
          </a:p>
          <a:p>
            <a:pPr lvl="2"/>
            <a:r>
              <a:t>Body Level Three</a:t>
            </a:r>
          </a:p>
          <a:p>
            <a:pPr lvl="3"/>
            <a:r>
              <a:t>Body Level Four</a:t>
            </a:r>
          </a:p>
          <a:p>
            <a:pPr lvl="4"/>
            <a:r>
              <a:t>Body Level Five</a:t>
            </a:r>
          </a:p>
        </p:txBody>
      </p:sp>
      <p:sp>
        <p:nvSpPr>
          <p:cNvPr id="245" name="Rectangle"/>
          <p:cNvSpPr/>
          <p:nvPr>
            <p:ph type="body" sz="quarter" idx="14"/>
          </p:nvPr>
        </p:nvSpPr>
        <p:spPr>
          <a:xfrm>
            <a:off x="816100" y="4498106"/>
            <a:ext cx="2194612" cy="285441"/>
          </a:xfrm>
          <a:prstGeom prst="rect">
            <a:avLst/>
          </a:prstGeom>
        </p:spPr>
        <p:txBody>
          <a:bodyPr anchor="ctr"/>
          <a:lstStyle/>
          <a:p>
            <a:pPr marL="114300" indent="-114300" defTabSz="457200">
              <a:spcBef>
                <a:spcPts val="500"/>
              </a:spcBef>
              <a:defRPr sz="1200"/>
            </a:pPr>
          </a:p>
        </p:txBody>
      </p:sp>
      <p:sp>
        <p:nvSpPr>
          <p:cNvPr id="246" name="Rectangle"/>
          <p:cNvSpPr/>
          <p:nvPr>
            <p:ph type="body" sz="quarter" idx="15"/>
          </p:nvPr>
        </p:nvSpPr>
        <p:spPr>
          <a:xfrm>
            <a:off x="816100" y="4943993"/>
            <a:ext cx="2194612" cy="1102206"/>
          </a:xfrm>
          <a:prstGeom prst="rect">
            <a:avLst/>
          </a:prstGeom>
        </p:spPr>
        <p:txBody>
          <a:bodyPr lIns="0" tIns="0" rIns="0" bIns="0"/>
          <a:lstStyle/>
          <a:p>
            <a:pPr/>
          </a:p>
        </p:txBody>
      </p:sp>
      <p:sp>
        <p:nvSpPr>
          <p:cNvPr id="247" name="Line"/>
          <p:cNvSpPr/>
          <p:nvPr/>
        </p:nvSpPr>
        <p:spPr>
          <a:xfrm flipH="1">
            <a:off x="1536777" y="3978395"/>
            <a:ext cx="753262" cy="5"/>
          </a:xfrm>
          <a:prstGeom prst="line">
            <a:avLst/>
          </a:prstGeom>
          <a:ln w="12700">
            <a:solidFill>
              <a:srgbClr val="70B207"/>
            </a:solidFill>
            <a:miter/>
          </a:ln>
        </p:spPr>
        <p:txBody>
          <a:bodyPr lIns="45718" tIns="45718" rIns="45718" bIns="45718"/>
          <a:lstStyle/>
          <a:p>
            <a:pPr/>
          </a:p>
        </p:txBody>
      </p:sp>
      <p:sp>
        <p:nvSpPr>
          <p:cNvPr id="248" name="Image"/>
          <p:cNvSpPr/>
          <p:nvPr>
            <p:ph type="pic" sz="quarter" idx="16"/>
          </p:nvPr>
        </p:nvSpPr>
        <p:spPr>
          <a:xfrm>
            <a:off x="3874530" y="1861259"/>
            <a:ext cx="1413277" cy="1901828"/>
          </a:xfrm>
          <a:prstGeom prst="rect">
            <a:avLst/>
          </a:prstGeom>
        </p:spPr>
        <p:txBody>
          <a:bodyPr lIns="91439" tIns="45719" rIns="91439" bIns="45719">
            <a:noAutofit/>
          </a:bodyPr>
          <a:lstStyle/>
          <a:p>
            <a:pPr/>
          </a:p>
        </p:txBody>
      </p:sp>
      <p:sp>
        <p:nvSpPr>
          <p:cNvPr id="249" name="Rectangle"/>
          <p:cNvSpPr/>
          <p:nvPr>
            <p:ph type="body" sz="quarter" idx="17"/>
          </p:nvPr>
        </p:nvSpPr>
        <p:spPr>
          <a:xfrm>
            <a:off x="3483864" y="4099995"/>
            <a:ext cx="2194612" cy="339031"/>
          </a:xfrm>
          <a:prstGeom prst="rect">
            <a:avLst/>
          </a:prstGeom>
        </p:spPr>
        <p:txBody>
          <a:bodyPr anchor="ctr"/>
          <a:lstStyle/>
          <a:p>
            <a:pPr marL="162305" indent="-162305" defTabSz="649223">
              <a:spcBef>
                <a:spcPts val="700"/>
              </a:spcBef>
              <a:defRPr sz="1703"/>
            </a:pPr>
          </a:p>
        </p:txBody>
      </p:sp>
      <p:sp>
        <p:nvSpPr>
          <p:cNvPr id="250" name="Rectangle"/>
          <p:cNvSpPr/>
          <p:nvPr>
            <p:ph type="body" sz="quarter" idx="18"/>
          </p:nvPr>
        </p:nvSpPr>
        <p:spPr>
          <a:xfrm>
            <a:off x="3483864" y="4498106"/>
            <a:ext cx="2194612" cy="285441"/>
          </a:xfrm>
          <a:prstGeom prst="rect">
            <a:avLst/>
          </a:prstGeom>
        </p:spPr>
        <p:txBody>
          <a:bodyPr anchor="ctr"/>
          <a:lstStyle/>
          <a:p>
            <a:pPr marL="114300" indent="-114300" defTabSz="457200">
              <a:spcBef>
                <a:spcPts val="500"/>
              </a:spcBef>
              <a:defRPr sz="1200"/>
            </a:pPr>
          </a:p>
        </p:txBody>
      </p:sp>
      <p:sp>
        <p:nvSpPr>
          <p:cNvPr id="251" name="Rectangle"/>
          <p:cNvSpPr/>
          <p:nvPr>
            <p:ph type="body" sz="quarter" idx="19"/>
          </p:nvPr>
        </p:nvSpPr>
        <p:spPr>
          <a:xfrm>
            <a:off x="3483864" y="4943993"/>
            <a:ext cx="2194612" cy="1102206"/>
          </a:xfrm>
          <a:prstGeom prst="rect">
            <a:avLst/>
          </a:prstGeom>
        </p:spPr>
        <p:txBody>
          <a:bodyPr lIns="0" tIns="0" rIns="0" bIns="0"/>
          <a:lstStyle/>
          <a:p>
            <a:pPr/>
          </a:p>
        </p:txBody>
      </p:sp>
      <p:sp>
        <p:nvSpPr>
          <p:cNvPr id="252" name="Line"/>
          <p:cNvSpPr/>
          <p:nvPr/>
        </p:nvSpPr>
        <p:spPr>
          <a:xfrm flipH="1">
            <a:off x="4204539" y="3978395"/>
            <a:ext cx="753261" cy="5"/>
          </a:xfrm>
          <a:prstGeom prst="line">
            <a:avLst/>
          </a:prstGeom>
          <a:ln w="12700">
            <a:solidFill>
              <a:srgbClr val="70B207"/>
            </a:solidFill>
            <a:miter/>
          </a:ln>
        </p:spPr>
        <p:txBody>
          <a:bodyPr lIns="45718" tIns="45718" rIns="45718" bIns="45718"/>
          <a:lstStyle/>
          <a:p>
            <a:pPr/>
          </a:p>
        </p:txBody>
      </p:sp>
      <p:sp>
        <p:nvSpPr>
          <p:cNvPr id="253" name="Image"/>
          <p:cNvSpPr/>
          <p:nvPr>
            <p:ph type="pic" sz="quarter" idx="20"/>
          </p:nvPr>
        </p:nvSpPr>
        <p:spPr>
          <a:xfrm>
            <a:off x="6556009" y="1861259"/>
            <a:ext cx="1413277" cy="1901828"/>
          </a:xfrm>
          <a:prstGeom prst="rect">
            <a:avLst/>
          </a:prstGeom>
        </p:spPr>
        <p:txBody>
          <a:bodyPr lIns="91439" tIns="45719" rIns="91439" bIns="45719">
            <a:noAutofit/>
          </a:bodyPr>
          <a:lstStyle/>
          <a:p>
            <a:pPr/>
          </a:p>
        </p:txBody>
      </p:sp>
      <p:sp>
        <p:nvSpPr>
          <p:cNvPr id="254" name="Rectangle"/>
          <p:cNvSpPr/>
          <p:nvPr>
            <p:ph type="body" sz="quarter" idx="21"/>
          </p:nvPr>
        </p:nvSpPr>
        <p:spPr>
          <a:xfrm>
            <a:off x="6165343" y="4099995"/>
            <a:ext cx="2194612" cy="339031"/>
          </a:xfrm>
          <a:prstGeom prst="rect">
            <a:avLst/>
          </a:prstGeom>
        </p:spPr>
        <p:txBody>
          <a:bodyPr anchor="ctr"/>
          <a:lstStyle/>
          <a:p>
            <a:pPr marL="162305" indent="-162305" defTabSz="649223">
              <a:spcBef>
                <a:spcPts val="700"/>
              </a:spcBef>
              <a:defRPr sz="1703"/>
            </a:pPr>
          </a:p>
        </p:txBody>
      </p:sp>
      <p:sp>
        <p:nvSpPr>
          <p:cNvPr id="255" name="Rectangle"/>
          <p:cNvSpPr/>
          <p:nvPr>
            <p:ph type="body" sz="quarter" idx="22"/>
          </p:nvPr>
        </p:nvSpPr>
        <p:spPr>
          <a:xfrm>
            <a:off x="6165343" y="4498106"/>
            <a:ext cx="2194612" cy="285441"/>
          </a:xfrm>
          <a:prstGeom prst="rect">
            <a:avLst/>
          </a:prstGeom>
        </p:spPr>
        <p:txBody>
          <a:bodyPr anchor="ctr"/>
          <a:lstStyle/>
          <a:p>
            <a:pPr marL="114300" indent="-114300" defTabSz="457200">
              <a:spcBef>
                <a:spcPts val="500"/>
              </a:spcBef>
              <a:defRPr sz="1200"/>
            </a:pPr>
          </a:p>
        </p:txBody>
      </p:sp>
      <p:sp>
        <p:nvSpPr>
          <p:cNvPr id="256" name="Rectangle"/>
          <p:cNvSpPr/>
          <p:nvPr>
            <p:ph type="body" sz="quarter" idx="23"/>
          </p:nvPr>
        </p:nvSpPr>
        <p:spPr>
          <a:xfrm>
            <a:off x="6165343" y="4943993"/>
            <a:ext cx="2194612" cy="1102206"/>
          </a:xfrm>
          <a:prstGeom prst="rect">
            <a:avLst/>
          </a:prstGeom>
        </p:spPr>
        <p:txBody>
          <a:bodyPr lIns="0" tIns="0" rIns="0" bIns="0"/>
          <a:lstStyle/>
          <a:p>
            <a:pPr/>
          </a:p>
        </p:txBody>
      </p:sp>
      <p:sp>
        <p:nvSpPr>
          <p:cNvPr id="257" name="Line"/>
          <p:cNvSpPr/>
          <p:nvPr/>
        </p:nvSpPr>
        <p:spPr>
          <a:xfrm flipH="1">
            <a:off x="6886016" y="3978395"/>
            <a:ext cx="753261" cy="5"/>
          </a:xfrm>
          <a:prstGeom prst="line">
            <a:avLst/>
          </a:prstGeom>
          <a:ln w="12700">
            <a:solidFill>
              <a:srgbClr val="70B207"/>
            </a:solidFill>
            <a:miter/>
          </a:ln>
        </p:spPr>
        <p:txBody>
          <a:bodyPr lIns="45718" tIns="45718" rIns="45718" bIns="45718"/>
          <a:lstStyle/>
          <a:p>
            <a:pPr/>
          </a:p>
        </p:txBody>
      </p:sp>
      <p:sp>
        <p:nvSpPr>
          <p:cNvPr id="258"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259"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260"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261"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2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eet the Team - 5 Profiles">
    <p:spTree>
      <p:nvGrpSpPr>
        <p:cNvPr id="1" name=""/>
        <p:cNvGrpSpPr/>
        <p:nvPr/>
      </p:nvGrpSpPr>
      <p:grpSpPr>
        <a:xfrm>
          <a:off x="0" y="0"/>
          <a:ext cx="0" cy="0"/>
          <a:chOff x="0" y="0"/>
          <a:chExt cx="0" cy="0"/>
        </a:xfrm>
      </p:grpSpPr>
      <p:sp>
        <p:nvSpPr>
          <p:cNvPr id="269" name="Title Text"/>
          <p:cNvSpPr txBox="1"/>
          <p:nvPr>
            <p:ph type="title"/>
          </p:nvPr>
        </p:nvSpPr>
        <p:spPr>
          <a:prstGeom prst="rect">
            <a:avLst/>
          </a:prstGeom>
        </p:spPr>
        <p:txBody>
          <a:bodyPr/>
          <a:lstStyle/>
          <a:p>
            <a:pPr/>
            <a:r>
              <a:t>Title Text</a:t>
            </a:r>
          </a:p>
        </p:txBody>
      </p:sp>
      <p:sp>
        <p:nvSpPr>
          <p:cNvPr id="270" name="Image"/>
          <p:cNvSpPr/>
          <p:nvPr>
            <p:ph type="pic" sz="quarter" idx="13"/>
          </p:nvPr>
        </p:nvSpPr>
        <p:spPr>
          <a:xfrm>
            <a:off x="403621" y="1808072"/>
            <a:ext cx="1376993" cy="1711257"/>
          </a:xfrm>
          <a:prstGeom prst="rect">
            <a:avLst/>
          </a:prstGeom>
        </p:spPr>
        <p:txBody>
          <a:bodyPr lIns="91439" tIns="45719" rIns="91439" bIns="45719">
            <a:noAutofit/>
          </a:bodyPr>
          <a:lstStyle/>
          <a:p>
            <a:pPr/>
          </a:p>
        </p:txBody>
      </p:sp>
      <p:sp>
        <p:nvSpPr>
          <p:cNvPr id="271" name="Body Level One…"/>
          <p:cNvSpPr txBox="1"/>
          <p:nvPr>
            <p:ph type="body" sz="quarter" idx="1"/>
          </p:nvPr>
        </p:nvSpPr>
        <p:spPr>
          <a:xfrm>
            <a:off x="403621" y="3856239"/>
            <a:ext cx="1376993" cy="339031"/>
          </a:xfrm>
          <a:prstGeom prst="rect">
            <a:avLst/>
          </a:prstGeom>
        </p:spPr>
        <p:txBody>
          <a:bodyPr anchor="ctr"/>
          <a:lstStyle>
            <a:lvl1pPr marL="0" indent="0" algn="ctr">
              <a:lnSpc>
                <a:spcPct val="90000"/>
              </a:lnSpc>
              <a:buClrTx/>
              <a:buSzTx/>
              <a:buFontTx/>
              <a:buNone/>
              <a:defRPr sz="1400">
                <a:solidFill>
                  <a:srgbClr val="006241"/>
                </a:solidFill>
              </a:defRPr>
            </a:lvl1pPr>
            <a:lvl2pPr marL="0" indent="0" algn="ctr">
              <a:lnSpc>
                <a:spcPct val="90000"/>
              </a:lnSpc>
              <a:buClrTx/>
              <a:buSzTx/>
              <a:buFontTx/>
              <a:buNone/>
              <a:defRPr sz="1400">
                <a:solidFill>
                  <a:srgbClr val="006241"/>
                </a:solidFill>
              </a:defRPr>
            </a:lvl2pPr>
            <a:lvl3pPr marL="0" indent="0" algn="ctr">
              <a:lnSpc>
                <a:spcPct val="90000"/>
              </a:lnSpc>
              <a:buClrTx/>
              <a:buSzTx/>
              <a:buFontTx/>
              <a:buNone/>
              <a:defRPr sz="1400">
                <a:solidFill>
                  <a:srgbClr val="006241"/>
                </a:solidFill>
              </a:defRPr>
            </a:lvl3pPr>
            <a:lvl4pPr marL="0" indent="0" algn="ctr">
              <a:lnSpc>
                <a:spcPct val="90000"/>
              </a:lnSpc>
              <a:buClrTx/>
              <a:buSzTx/>
              <a:buFontTx/>
              <a:buNone/>
              <a:defRPr sz="1400">
                <a:solidFill>
                  <a:srgbClr val="006241"/>
                </a:solidFill>
              </a:defRPr>
            </a:lvl4pPr>
            <a:lvl5pPr marL="0" indent="0" algn="ctr">
              <a:lnSpc>
                <a:spcPct val="90000"/>
              </a:lnSpc>
              <a:buClrTx/>
              <a:buSzTx/>
              <a:buFontTx/>
              <a:buNone/>
              <a:defRPr sz="1400">
                <a:solidFill>
                  <a:srgbClr val="006241"/>
                </a:solidFill>
              </a:defRPr>
            </a:lvl5pPr>
          </a:lstStyle>
          <a:p>
            <a:pPr/>
            <a:r>
              <a:t>Body Level One</a:t>
            </a:r>
          </a:p>
          <a:p>
            <a:pPr lvl="1"/>
            <a:r>
              <a:t>Body Level Two</a:t>
            </a:r>
          </a:p>
          <a:p>
            <a:pPr lvl="2"/>
            <a:r>
              <a:t>Body Level Three</a:t>
            </a:r>
          </a:p>
          <a:p>
            <a:pPr lvl="3"/>
            <a:r>
              <a:t>Body Level Four</a:t>
            </a:r>
          </a:p>
          <a:p>
            <a:pPr lvl="4"/>
            <a:r>
              <a:t>Body Level Five</a:t>
            </a:r>
          </a:p>
        </p:txBody>
      </p:sp>
      <p:sp>
        <p:nvSpPr>
          <p:cNvPr id="272" name="Rectangle"/>
          <p:cNvSpPr/>
          <p:nvPr>
            <p:ph type="body" sz="quarter" idx="14"/>
          </p:nvPr>
        </p:nvSpPr>
        <p:spPr>
          <a:xfrm>
            <a:off x="403621" y="4254351"/>
            <a:ext cx="1376993" cy="285441"/>
          </a:xfrm>
          <a:prstGeom prst="rect">
            <a:avLst/>
          </a:prstGeom>
        </p:spPr>
        <p:txBody>
          <a:bodyPr anchor="ctr"/>
          <a:lstStyle/>
          <a:p>
            <a:pPr marL="114300" indent="-114300" defTabSz="457200">
              <a:spcBef>
                <a:spcPts val="500"/>
              </a:spcBef>
              <a:defRPr sz="1200"/>
            </a:pPr>
          </a:p>
        </p:txBody>
      </p:sp>
      <p:sp>
        <p:nvSpPr>
          <p:cNvPr id="273" name="Rectangle"/>
          <p:cNvSpPr/>
          <p:nvPr>
            <p:ph type="body" sz="quarter" idx="15"/>
          </p:nvPr>
        </p:nvSpPr>
        <p:spPr>
          <a:xfrm>
            <a:off x="403621" y="4700237"/>
            <a:ext cx="1376993" cy="1566754"/>
          </a:xfrm>
          <a:prstGeom prst="rect">
            <a:avLst/>
          </a:prstGeom>
        </p:spPr>
        <p:txBody>
          <a:bodyPr lIns="0" tIns="0" rIns="0" bIns="0"/>
          <a:lstStyle/>
          <a:p>
            <a:pPr/>
          </a:p>
        </p:txBody>
      </p:sp>
      <p:sp>
        <p:nvSpPr>
          <p:cNvPr id="274" name="Line"/>
          <p:cNvSpPr/>
          <p:nvPr/>
        </p:nvSpPr>
        <p:spPr>
          <a:xfrm flipH="1">
            <a:off x="715488" y="3734639"/>
            <a:ext cx="753262" cy="5"/>
          </a:xfrm>
          <a:prstGeom prst="line">
            <a:avLst/>
          </a:prstGeom>
          <a:ln w="12700">
            <a:solidFill>
              <a:srgbClr val="70B207"/>
            </a:solidFill>
            <a:miter/>
          </a:ln>
        </p:spPr>
        <p:txBody>
          <a:bodyPr lIns="45718" tIns="45718" rIns="45718" bIns="45718"/>
          <a:lstStyle/>
          <a:p>
            <a:pPr/>
          </a:p>
        </p:txBody>
      </p:sp>
      <p:sp>
        <p:nvSpPr>
          <p:cNvPr id="275" name="Image"/>
          <p:cNvSpPr/>
          <p:nvPr>
            <p:ph type="pic" sz="quarter" idx="16"/>
          </p:nvPr>
        </p:nvSpPr>
        <p:spPr>
          <a:xfrm>
            <a:off x="2144453" y="1808072"/>
            <a:ext cx="1376994" cy="1711257"/>
          </a:xfrm>
          <a:prstGeom prst="rect">
            <a:avLst/>
          </a:prstGeom>
        </p:spPr>
        <p:txBody>
          <a:bodyPr lIns="91439" tIns="45719" rIns="91439" bIns="45719">
            <a:noAutofit/>
          </a:bodyPr>
          <a:lstStyle/>
          <a:p>
            <a:pPr/>
          </a:p>
        </p:txBody>
      </p:sp>
      <p:sp>
        <p:nvSpPr>
          <p:cNvPr id="276" name="Rectangle"/>
          <p:cNvSpPr/>
          <p:nvPr>
            <p:ph type="body" sz="quarter" idx="17"/>
          </p:nvPr>
        </p:nvSpPr>
        <p:spPr>
          <a:xfrm>
            <a:off x="2143561" y="3856239"/>
            <a:ext cx="1376994" cy="339031"/>
          </a:xfrm>
          <a:prstGeom prst="rect">
            <a:avLst/>
          </a:prstGeom>
        </p:spPr>
        <p:txBody>
          <a:bodyPr anchor="ctr"/>
          <a:lstStyle/>
          <a:p>
            <a:pPr marL="162305" indent="-162305" defTabSz="649223">
              <a:spcBef>
                <a:spcPts val="700"/>
              </a:spcBef>
              <a:defRPr sz="1703"/>
            </a:pPr>
          </a:p>
        </p:txBody>
      </p:sp>
      <p:sp>
        <p:nvSpPr>
          <p:cNvPr id="277" name="Rectangle"/>
          <p:cNvSpPr/>
          <p:nvPr>
            <p:ph type="body" sz="quarter" idx="18"/>
          </p:nvPr>
        </p:nvSpPr>
        <p:spPr>
          <a:xfrm>
            <a:off x="2143561" y="4254351"/>
            <a:ext cx="1376994" cy="285441"/>
          </a:xfrm>
          <a:prstGeom prst="rect">
            <a:avLst/>
          </a:prstGeom>
        </p:spPr>
        <p:txBody>
          <a:bodyPr anchor="ctr"/>
          <a:lstStyle/>
          <a:p>
            <a:pPr marL="114300" indent="-114300" defTabSz="457200">
              <a:spcBef>
                <a:spcPts val="500"/>
              </a:spcBef>
              <a:defRPr sz="1200"/>
            </a:pPr>
          </a:p>
        </p:txBody>
      </p:sp>
      <p:sp>
        <p:nvSpPr>
          <p:cNvPr id="278" name="Rectangle"/>
          <p:cNvSpPr/>
          <p:nvPr>
            <p:ph type="body" sz="quarter" idx="19"/>
          </p:nvPr>
        </p:nvSpPr>
        <p:spPr>
          <a:xfrm>
            <a:off x="2143561" y="4700237"/>
            <a:ext cx="1376994" cy="1566754"/>
          </a:xfrm>
          <a:prstGeom prst="rect">
            <a:avLst/>
          </a:prstGeom>
        </p:spPr>
        <p:txBody>
          <a:bodyPr lIns="0" tIns="0" rIns="0" bIns="0"/>
          <a:lstStyle/>
          <a:p>
            <a:pPr/>
          </a:p>
        </p:txBody>
      </p:sp>
      <p:sp>
        <p:nvSpPr>
          <p:cNvPr id="279" name="Line"/>
          <p:cNvSpPr/>
          <p:nvPr/>
        </p:nvSpPr>
        <p:spPr>
          <a:xfrm flipH="1">
            <a:off x="2455428" y="3734639"/>
            <a:ext cx="753261" cy="5"/>
          </a:xfrm>
          <a:prstGeom prst="line">
            <a:avLst/>
          </a:prstGeom>
          <a:ln w="12700">
            <a:solidFill>
              <a:srgbClr val="70B207"/>
            </a:solidFill>
            <a:miter/>
          </a:ln>
        </p:spPr>
        <p:txBody>
          <a:bodyPr lIns="45718" tIns="45718" rIns="45718" bIns="45718"/>
          <a:lstStyle/>
          <a:p>
            <a:pPr/>
          </a:p>
        </p:txBody>
      </p:sp>
      <p:sp>
        <p:nvSpPr>
          <p:cNvPr id="280" name="Image"/>
          <p:cNvSpPr/>
          <p:nvPr>
            <p:ph type="pic" sz="quarter" idx="20"/>
          </p:nvPr>
        </p:nvSpPr>
        <p:spPr>
          <a:xfrm>
            <a:off x="3885288" y="1808072"/>
            <a:ext cx="1376994" cy="1711257"/>
          </a:xfrm>
          <a:prstGeom prst="rect">
            <a:avLst/>
          </a:prstGeom>
        </p:spPr>
        <p:txBody>
          <a:bodyPr lIns="91439" tIns="45719" rIns="91439" bIns="45719">
            <a:noAutofit/>
          </a:bodyPr>
          <a:lstStyle/>
          <a:p>
            <a:pPr/>
          </a:p>
        </p:txBody>
      </p:sp>
      <p:sp>
        <p:nvSpPr>
          <p:cNvPr id="281" name="Rectangle"/>
          <p:cNvSpPr/>
          <p:nvPr>
            <p:ph type="body" sz="quarter" idx="21"/>
          </p:nvPr>
        </p:nvSpPr>
        <p:spPr>
          <a:xfrm>
            <a:off x="3883504" y="3856239"/>
            <a:ext cx="1376994" cy="339031"/>
          </a:xfrm>
          <a:prstGeom prst="rect">
            <a:avLst/>
          </a:prstGeom>
        </p:spPr>
        <p:txBody>
          <a:bodyPr anchor="ctr"/>
          <a:lstStyle/>
          <a:p>
            <a:pPr marL="162305" indent="-162305" defTabSz="649223">
              <a:spcBef>
                <a:spcPts val="700"/>
              </a:spcBef>
              <a:defRPr sz="1703"/>
            </a:pPr>
          </a:p>
        </p:txBody>
      </p:sp>
      <p:sp>
        <p:nvSpPr>
          <p:cNvPr id="282" name="Rectangle"/>
          <p:cNvSpPr/>
          <p:nvPr>
            <p:ph type="body" sz="quarter" idx="22"/>
          </p:nvPr>
        </p:nvSpPr>
        <p:spPr>
          <a:xfrm>
            <a:off x="3883504" y="4254351"/>
            <a:ext cx="1376994" cy="285441"/>
          </a:xfrm>
          <a:prstGeom prst="rect">
            <a:avLst/>
          </a:prstGeom>
        </p:spPr>
        <p:txBody>
          <a:bodyPr anchor="ctr"/>
          <a:lstStyle/>
          <a:p>
            <a:pPr marL="114300" indent="-114300" defTabSz="457200">
              <a:spcBef>
                <a:spcPts val="500"/>
              </a:spcBef>
              <a:defRPr sz="1200"/>
            </a:pPr>
          </a:p>
        </p:txBody>
      </p:sp>
      <p:sp>
        <p:nvSpPr>
          <p:cNvPr id="283" name="Rectangle"/>
          <p:cNvSpPr/>
          <p:nvPr>
            <p:ph type="body" sz="quarter" idx="23"/>
          </p:nvPr>
        </p:nvSpPr>
        <p:spPr>
          <a:xfrm>
            <a:off x="3883504" y="4700237"/>
            <a:ext cx="1376994" cy="1566754"/>
          </a:xfrm>
          <a:prstGeom prst="rect">
            <a:avLst/>
          </a:prstGeom>
        </p:spPr>
        <p:txBody>
          <a:bodyPr lIns="0" tIns="0" rIns="0" bIns="0"/>
          <a:lstStyle/>
          <a:p>
            <a:pPr/>
          </a:p>
        </p:txBody>
      </p:sp>
      <p:sp>
        <p:nvSpPr>
          <p:cNvPr id="284" name="Line"/>
          <p:cNvSpPr/>
          <p:nvPr/>
        </p:nvSpPr>
        <p:spPr>
          <a:xfrm flipH="1">
            <a:off x="4195371" y="3734639"/>
            <a:ext cx="753261" cy="5"/>
          </a:xfrm>
          <a:prstGeom prst="line">
            <a:avLst/>
          </a:prstGeom>
          <a:ln w="12700">
            <a:solidFill>
              <a:srgbClr val="70B207"/>
            </a:solidFill>
            <a:miter/>
          </a:ln>
        </p:spPr>
        <p:txBody>
          <a:bodyPr lIns="45718" tIns="45718" rIns="45718" bIns="45718"/>
          <a:lstStyle/>
          <a:p>
            <a:pPr/>
          </a:p>
        </p:txBody>
      </p:sp>
      <p:sp>
        <p:nvSpPr>
          <p:cNvPr id="285" name="Image"/>
          <p:cNvSpPr/>
          <p:nvPr>
            <p:ph type="pic" sz="quarter" idx="24"/>
          </p:nvPr>
        </p:nvSpPr>
        <p:spPr>
          <a:xfrm>
            <a:off x="5626124" y="1808072"/>
            <a:ext cx="1376994" cy="1711257"/>
          </a:xfrm>
          <a:prstGeom prst="rect">
            <a:avLst/>
          </a:prstGeom>
        </p:spPr>
        <p:txBody>
          <a:bodyPr lIns="91439" tIns="45719" rIns="91439" bIns="45719">
            <a:noAutofit/>
          </a:bodyPr>
          <a:lstStyle/>
          <a:p>
            <a:pPr/>
          </a:p>
        </p:txBody>
      </p:sp>
      <p:sp>
        <p:nvSpPr>
          <p:cNvPr id="286" name="Rectangle"/>
          <p:cNvSpPr/>
          <p:nvPr>
            <p:ph type="body" sz="quarter" idx="25"/>
          </p:nvPr>
        </p:nvSpPr>
        <p:spPr>
          <a:xfrm>
            <a:off x="5626124" y="3856239"/>
            <a:ext cx="1376994" cy="339031"/>
          </a:xfrm>
          <a:prstGeom prst="rect">
            <a:avLst/>
          </a:prstGeom>
        </p:spPr>
        <p:txBody>
          <a:bodyPr anchor="ctr"/>
          <a:lstStyle/>
          <a:p>
            <a:pPr marL="162305" indent="-162305" defTabSz="649223">
              <a:spcBef>
                <a:spcPts val="700"/>
              </a:spcBef>
              <a:defRPr sz="1703"/>
            </a:pPr>
          </a:p>
        </p:txBody>
      </p:sp>
      <p:sp>
        <p:nvSpPr>
          <p:cNvPr id="287" name="Rectangle"/>
          <p:cNvSpPr/>
          <p:nvPr>
            <p:ph type="body" sz="quarter" idx="26"/>
          </p:nvPr>
        </p:nvSpPr>
        <p:spPr>
          <a:xfrm>
            <a:off x="5626124" y="4254351"/>
            <a:ext cx="1376994" cy="285441"/>
          </a:xfrm>
          <a:prstGeom prst="rect">
            <a:avLst/>
          </a:prstGeom>
        </p:spPr>
        <p:txBody>
          <a:bodyPr anchor="ctr"/>
          <a:lstStyle/>
          <a:p>
            <a:pPr marL="114300" indent="-114300" defTabSz="457200">
              <a:spcBef>
                <a:spcPts val="500"/>
              </a:spcBef>
              <a:defRPr sz="1200"/>
            </a:pPr>
          </a:p>
        </p:txBody>
      </p:sp>
      <p:sp>
        <p:nvSpPr>
          <p:cNvPr id="288" name="Rectangle"/>
          <p:cNvSpPr/>
          <p:nvPr>
            <p:ph type="body" sz="quarter" idx="27"/>
          </p:nvPr>
        </p:nvSpPr>
        <p:spPr>
          <a:xfrm>
            <a:off x="5626124" y="4700237"/>
            <a:ext cx="1376994" cy="1566754"/>
          </a:xfrm>
          <a:prstGeom prst="rect">
            <a:avLst/>
          </a:prstGeom>
        </p:spPr>
        <p:txBody>
          <a:bodyPr lIns="0" tIns="0" rIns="0" bIns="0"/>
          <a:lstStyle/>
          <a:p>
            <a:pPr/>
          </a:p>
        </p:txBody>
      </p:sp>
      <p:sp>
        <p:nvSpPr>
          <p:cNvPr id="289" name="Line"/>
          <p:cNvSpPr/>
          <p:nvPr/>
        </p:nvSpPr>
        <p:spPr>
          <a:xfrm flipH="1">
            <a:off x="5937991" y="3734639"/>
            <a:ext cx="753261" cy="5"/>
          </a:xfrm>
          <a:prstGeom prst="line">
            <a:avLst/>
          </a:prstGeom>
          <a:ln w="12700">
            <a:solidFill>
              <a:srgbClr val="70B207"/>
            </a:solidFill>
            <a:miter/>
          </a:ln>
        </p:spPr>
        <p:txBody>
          <a:bodyPr lIns="45718" tIns="45718" rIns="45718" bIns="45718"/>
          <a:lstStyle/>
          <a:p>
            <a:pPr/>
          </a:p>
        </p:txBody>
      </p:sp>
      <p:sp>
        <p:nvSpPr>
          <p:cNvPr id="290" name="Image"/>
          <p:cNvSpPr/>
          <p:nvPr>
            <p:ph type="pic" sz="quarter" idx="28"/>
          </p:nvPr>
        </p:nvSpPr>
        <p:spPr>
          <a:xfrm>
            <a:off x="7366958" y="1808072"/>
            <a:ext cx="1376996" cy="1711257"/>
          </a:xfrm>
          <a:prstGeom prst="rect">
            <a:avLst/>
          </a:prstGeom>
        </p:spPr>
        <p:txBody>
          <a:bodyPr lIns="91439" tIns="45719" rIns="91439" bIns="45719">
            <a:noAutofit/>
          </a:bodyPr>
          <a:lstStyle/>
          <a:p>
            <a:pPr/>
          </a:p>
        </p:txBody>
      </p:sp>
      <p:sp>
        <p:nvSpPr>
          <p:cNvPr id="291" name="Rectangle"/>
          <p:cNvSpPr/>
          <p:nvPr>
            <p:ph type="body" sz="quarter" idx="29"/>
          </p:nvPr>
        </p:nvSpPr>
        <p:spPr>
          <a:xfrm>
            <a:off x="7366958" y="3856239"/>
            <a:ext cx="1376996" cy="339031"/>
          </a:xfrm>
          <a:prstGeom prst="rect">
            <a:avLst/>
          </a:prstGeom>
        </p:spPr>
        <p:txBody>
          <a:bodyPr anchor="ctr"/>
          <a:lstStyle/>
          <a:p>
            <a:pPr marL="162305" indent="-162305" defTabSz="649223">
              <a:spcBef>
                <a:spcPts val="700"/>
              </a:spcBef>
              <a:defRPr sz="1703"/>
            </a:pPr>
          </a:p>
        </p:txBody>
      </p:sp>
      <p:sp>
        <p:nvSpPr>
          <p:cNvPr id="292" name="Rectangle"/>
          <p:cNvSpPr/>
          <p:nvPr>
            <p:ph type="body" sz="quarter" idx="30"/>
          </p:nvPr>
        </p:nvSpPr>
        <p:spPr>
          <a:xfrm>
            <a:off x="7366958" y="4254351"/>
            <a:ext cx="1376996" cy="285441"/>
          </a:xfrm>
          <a:prstGeom prst="rect">
            <a:avLst/>
          </a:prstGeom>
        </p:spPr>
        <p:txBody>
          <a:bodyPr anchor="ctr"/>
          <a:lstStyle/>
          <a:p>
            <a:pPr marL="114300" indent="-114300" defTabSz="457200">
              <a:spcBef>
                <a:spcPts val="500"/>
              </a:spcBef>
              <a:defRPr sz="1200"/>
            </a:pPr>
          </a:p>
        </p:txBody>
      </p:sp>
      <p:sp>
        <p:nvSpPr>
          <p:cNvPr id="293" name="Rectangle"/>
          <p:cNvSpPr/>
          <p:nvPr>
            <p:ph type="body" sz="quarter" idx="31"/>
          </p:nvPr>
        </p:nvSpPr>
        <p:spPr>
          <a:xfrm>
            <a:off x="7366958" y="4700237"/>
            <a:ext cx="1376996" cy="1566754"/>
          </a:xfrm>
          <a:prstGeom prst="rect">
            <a:avLst/>
          </a:prstGeom>
        </p:spPr>
        <p:txBody>
          <a:bodyPr lIns="0" tIns="0" rIns="0" bIns="0"/>
          <a:lstStyle/>
          <a:p>
            <a:pPr/>
          </a:p>
        </p:txBody>
      </p:sp>
      <p:sp>
        <p:nvSpPr>
          <p:cNvPr id="294" name="Line"/>
          <p:cNvSpPr/>
          <p:nvPr/>
        </p:nvSpPr>
        <p:spPr>
          <a:xfrm flipH="1">
            <a:off x="7678825" y="3734639"/>
            <a:ext cx="753261" cy="5"/>
          </a:xfrm>
          <a:prstGeom prst="line">
            <a:avLst/>
          </a:prstGeom>
          <a:ln w="12700">
            <a:solidFill>
              <a:srgbClr val="70B207"/>
            </a:solidFill>
            <a:miter/>
          </a:ln>
        </p:spPr>
        <p:txBody>
          <a:bodyPr lIns="45718" tIns="45718" rIns="45718" bIns="45718"/>
          <a:lstStyle/>
          <a:p>
            <a:pPr/>
          </a:p>
        </p:txBody>
      </p:sp>
      <p:sp>
        <p:nvSpPr>
          <p:cNvPr id="295"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296"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297"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298"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2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and Table – Option 1">
    <p:spTree>
      <p:nvGrpSpPr>
        <p:cNvPr id="1" name=""/>
        <p:cNvGrpSpPr/>
        <p:nvPr/>
      </p:nvGrpSpPr>
      <p:grpSpPr>
        <a:xfrm>
          <a:off x="0" y="0"/>
          <a:ext cx="0" cy="0"/>
          <a:chOff x="0" y="0"/>
          <a:chExt cx="0" cy="0"/>
        </a:xfrm>
      </p:grpSpPr>
      <p:sp>
        <p:nvSpPr>
          <p:cNvPr id="306" name="Title Text"/>
          <p:cNvSpPr txBox="1"/>
          <p:nvPr>
            <p:ph type="title"/>
          </p:nvPr>
        </p:nvSpPr>
        <p:spPr>
          <a:prstGeom prst="rect">
            <a:avLst/>
          </a:prstGeom>
        </p:spPr>
        <p:txBody>
          <a:bodyPr/>
          <a:lstStyle/>
          <a:p>
            <a:pPr/>
            <a:r>
              <a:t>Title Text</a:t>
            </a:r>
          </a:p>
        </p:txBody>
      </p:sp>
      <p:sp>
        <p:nvSpPr>
          <p:cNvPr id="307" name="Body Level One…"/>
          <p:cNvSpPr txBox="1"/>
          <p:nvPr>
            <p:ph type="body" sz="half" idx="1"/>
          </p:nvPr>
        </p:nvSpPr>
        <p:spPr>
          <a:xfrm>
            <a:off x="5826814" y="1645670"/>
            <a:ext cx="2900503"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and Table - Option 2">
    <p:spTree>
      <p:nvGrpSpPr>
        <p:cNvPr id="1" name=""/>
        <p:cNvGrpSpPr/>
        <p:nvPr/>
      </p:nvGrpSpPr>
      <p:grpSpPr>
        <a:xfrm>
          <a:off x="0" y="0"/>
          <a:ext cx="0" cy="0"/>
          <a:chOff x="0" y="0"/>
          <a:chExt cx="0" cy="0"/>
        </a:xfrm>
      </p:grpSpPr>
      <p:sp>
        <p:nvSpPr>
          <p:cNvPr id="315" name="Title Text"/>
          <p:cNvSpPr txBox="1"/>
          <p:nvPr>
            <p:ph type="title"/>
          </p:nvPr>
        </p:nvSpPr>
        <p:spPr>
          <a:prstGeom prst="rect">
            <a:avLst/>
          </a:prstGeom>
        </p:spPr>
        <p:txBody>
          <a:bodyPr/>
          <a:lstStyle/>
          <a:p>
            <a:pPr/>
            <a:r>
              <a:t>Title Text</a:t>
            </a:r>
          </a:p>
        </p:txBody>
      </p:sp>
      <p:sp>
        <p:nvSpPr>
          <p:cNvPr id="316" name="Body Level One…"/>
          <p:cNvSpPr txBox="1"/>
          <p:nvPr>
            <p:ph type="body" sz="half" idx="1"/>
          </p:nvPr>
        </p:nvSpPr>
        <p:spPr>
          <a:xfrm>
            <a:off x="398326" y="1639888"/>
            <a:ext cx="2900499"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and Table – Option 3">
    <p:spTree>
      <p:nvGrpSpPr>
        <p:cNvPr id="1" name=""/>
        <p:cNvGrpSpPr/>
        <p:nvPr/>
      </p:nvGrpSpPr>
      <p:grpSpPr>
        <a:xfrm>
          <a:off x="0" y="0"/>
          <a:ext cx="0" cy="0"/>
          <a:chOff x="0" y="0"/>
          <a:chExt cx="0" cy="0"/>
        </a:xfrm>
      </p:grpSpPr>
      <p:sp>
        <p:nvSpPr>
          <p:cNvPr id="324" name="Title Text"/>
          <p:cNvSpPr txBox="1"/>
          <p:nvPr>
            <p:ph type="title"/>
          </p:nvPr>
        </p:nvSpPr>
        <p:spPr>
          <a:prstGeom prst="rect">
            <a:avLst/>
          </a:prstGeom>
        </p:spPr>
        <p:txBody>
          <a:bodyPr/>
          <a:lstStyle/>
          <a:p>
            <a:pPr/>
            <a:r>
              <a:t>Title Text</a:t>
            </a:r>
          </a:p>
        </p:txBody>
      </p:sp>
      <p:sp>
        <p:nvSpPr>
          <p:cNvPr id="325" name="Body Level One…"/>
          <p:cNvSpPr txBox="1"/>
          <p:nvPr>
            <p:ph type="body" sz="quarter" idx="1"/>
          </p:nvPr>
        </p:nvSpPr>
        <p:spPr>
          <a:xfrm>
            <a:off x="6765328" y="1639888"/>
            <a:ext cx="1978627"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with Text – Option 1">
    <p:spTree>
      <p:nvGrpSpPr>
        <p:cNvPr id="1" name=""/>
        <p:cNvGrpSpPr/>
        <p:nvPr/>
      </p:nvGrpSpPr>
      <p:grpSpPr>
        <a:xfrm>
          <a:off x="0" y="0"/>
          <a:ext cx="0" cy="0"/>
          <a:chOff x="0" y="0"/>
          <a:chExt cx="0" cy="0"/>
        </a:xfrm>
      </p:grpSpPr>
      <p:sp>
        <p:nvSpPr>
          <p:cNvPr id="333" name="Title Text"/>
          <p:cNvSpPr txBox="1"/>
          <p:nvPr>
            <p:ph type="title"/>
          </p:nvPr>
        </p:nvSpPr>
        <p:spPr>
          <a:xfrm>
            <a:off x="399434" y="474009"/>
            <a:ext cx="7980186" cy="768547"/>
          </a:xfrm>
          <a:prstGeom prst="rect">
            <a:avLst/>
          </a:prstGeom>
        </p:spPr>
        <p:txBody>
          <a:bodyPr/>
          <a:lstStyle/>
          <a:p>
            <a:pPr/>
            <a:r>
              <a:t>Title Text</a:t>
            </a:r>
          </a:p>
        </p:txBody>
      </p:sp>
      <p:sp>
        <p:nvSpPr>
          <p:cNvPr id="334" name="Body Level One…"/>
          <p:cNvSpPr txBox="1"/>
          <p:nvPr>
            <p:ph type="body" sz="half" idx="1"/>
          </p:nvPr>
        </p:nvSpPr>
        <p:spPr>
          <a:xfrm>
            <a:off x="5833886" y="1639888"/>
            <a:ext cx="2900503"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with Text – Option 2">
    <p:spTree>
      <p:nvGrpSpPr>
        <p:cNvPr id="1" name=""/>
        <p:cNvGrpSpPr/>
        <p:nvPr/>
      </p:nvGrpSpPr>
      <p:grpSpPr>
        <a:xfrm>
          <a:off x="0" y="0"/>
          <a:ext cx="0" cy="0"/>
          <a:chOff x="0" y="0"/>
          <a:chExt cx="0" cy="0"/>
        </a:xfrm>
      </p:grpSpPr>
      <p:sp>
        <p:nvSpPr>
          <p:cNvPr id="342" name="Title Text"/>
          <p:cNvSpPr txBox="1"/>
          <p:nvPr>
            <p:ph type="title"/>
          </p:nvPr>
        </p:nvSpPr>
        <p:spPr>
          <a:xfrm>
            <a:off x="399434" y="474009"/>
            <a:ext cx="7980186" cy="768547"/>
          </a:xfrm>
          <a:prstGeom prst="rect">
            <a:avLst/>
          </a:prstGeom>
        </p:spPr>
        <p:txBody>
          <a:bodyPr/>
          <a:lstStyle/>
          <a:p>
            <a:pPr/>
            <a:r>
              <a:t>Title Text</a:t>
            </a:r>
          </a:p>
        </p:txBody>
      </p:sp>
      <p:sp>
        <p:nvSpPr>
          <p:cNvPr id="343" name="Body Level One…"/>
          <p:cNvSpPr txBox="1"/>
          <p:nvPr>
            <p:ph type="body" sz="half" idx="1"/>
          </p:nvPr>
        </p:nvSpPr>
        <p:spPr>
          <a:xfrm>
            <a:off x="398326" y="1639888"/>
            <a:ext cx="2900499"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with Text – Option 3">
    <p:spTree>
      <p:nvGrpSpPr>
        <p:cNvPr id="1" name=""/>
        <p:cNvGrpSpPr/>
        <p:nvPr/>
      </p:nvGrpSpPr>
      <p:grpSpPr>
        <a:xfrm>
          <a:off x="0" y="0"/>
          <a:ext cx="0" cy="0"/>
          <a:chOff x="0" y="0"/>
          <a:chExt cx="0" cy="0"/>
        </a:xfrm>
      </p:grpSpPr>
      <p:sp>
        <p:nvSpPr>
          <p:cNvPr id="351" name="Title Text"/>
          <p:cNvSpPr txBox="1"/>
          <p:nvPr>
            <p:ph type="title"/>
          </p:nvPr>
        </p:nvSpPr>
        <p:spPr>
          <a:xfrm>
            <a:off x="399434" y="474009"/>
            <a:ext cx="7980186" cy="768547"/>
          </a:xfrm>
          <a:prstGeom prst="rect">
            <a:avLst/>
          </a:prstGeom>
        </p:spPr>
        <p:txBody>
          <a:bodyPr/>
          <a:lstStyle/>
          <a:p>
            <a:pPr/>
            <a:r>
              <a:t>Title Text</a:t>
            </a:r>
          </a:p>
        </p:txBody>
      </p:sp>
      <p:sp>
        <p:nvSpPr>
          <p:cNvPr id="352" name="Body Level One…"/>
          <p:cNvSpPr txBox="1"/>
          <p:nvPr>
            <p:ph type="body" sz="quarter" idx="1"/>
          </p:nvPr>
        </p:nvSpPr>
        <p:spPr>
          <a:xfrm>
            <a:off x="6765328" y="1639888"/>
            <a:ext cx="1978627"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WOT Analysis">
    <p:spTree>
      <p:nvGrpSpPr>
        <p:cNvPr id="1" name=""/>
        <p:cNvGrpSpPr/>
        <p:nvPr/>
      </p:nvGrpSpPr>
      <p:grpSpPr>
        <a:xfrm>
          <a:off x="0" y="0"/>
          <a:ext cx="0" cy="0"/>
          <a:chOff x="0" y="0"/>
          <a:chExt cx="0" cy="0"/>
        </a:xfrm>
      </p:grpSpPr>
      <p:sp>
        <p:nvSpPr>
          <p:cNvPr id="360" name="Title Text"/>
          <p:cNvSpPr txBox="1"/>
          <p:nvPr>
            <p:ph type="title"/>
          </p:nvPr>
        </p:nvSpPr>
        <p:spPr>
          <a:prstGeom prst="rect">
            <a:avLst/>
          </a:prstGeom>
        </p:spPr>
        <p:txBody>
          <a:bodyPr/>
          <a:lstStyle/>
          <a:p>
            <a:pPr/>
            <a:r>
              <a:t>Title Text</a:t>
            </a:r>
          </a:p>
        </p:txBody>
      </p:sp>
      <p:sp>
        <p:nvSpPr>
          <p:cNvPr id="361" name="Body Level One…"/>
          <p:cNvSpPr txBox="1"/>
          <p:nvPr>
            <p:ph type="body" sz="quarter" idx="1"/>
          </p:nvPr>
        </p:nvSpPr>
        <p:spPr>
          <a:xfrm>
            <a:off x="418445" y="2873929"/>
            <a:ext cx="1768700" cy="3123646"/>
          </a:xfrm>
          <a:prstGeom prst="rect">
            <a:avLst/>
          </a:prstGeom>
        </p:spPr>
        <p:txBody>
          <a:bodyPr/>
          <a:lstStyle>
            <a:lvl1pPr marL="0" indent="0">
              <a:lnSpc>
                <a:spcPct val="90000"/>
              </a:lnSpc>
              <a:buClrTx/>
              <a:buSzTx/>
              <a:buFontTx/>
              <a:buNone/>
              <a:defRPr sz="1600"/>
            </a:lvl1pPr>
            <a:lvl2pPr marL="609600" indent="-152400">
              <a:lnSpc>
                <a:spcPct val="90000"/>
              </a:lnSpc>
              <a:buClrTx/>
              <a:buFontTx/>
              <a:defRPr sz="1600"/>
            </a:lvl2pPr>
            <a:lvl3pPr marL="1097280" indent="-182880">
              <a:lnSpc>
                <a:spcPct val="90000"/>
              </a:lnSpc>
              <a:buClrTx/>
              <a:buFontTx/>
              <a:defRPr sz="1600"/>
            </a:lvl3pPr>
            <a:lvl4pPr marL="1574800" indent="-203200">
              <a:lnSpc>
                <a:spcPct val="90000"/>
              </a:lnSpc>
              <a:buClrTx/>
              <a:buFontTx/>
              <a:defRPr sz="1600"/>
            </a:lvl4pPr>
            <a:lvl5pPr marL="2032000" indent="-203200">
              <a:lnSpc>
                <a:spcPct val="90000"/>
              </a:lnSpc>
              <a:buClrTx/>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362" name="Rectangle"/>
          <p:cNvSpPr/>
          <p:nvPr>
            <p:ph type="body" sz="quarter" idx="13"/>
          </p:nvPr>
        </p:nvSpPr>
        <p:spPr>
          <a:xfrm>
            <a:off x="2603305" y="2873928"/>
            <a:ext cx="1768702" cy="3123651"/>
          </a:xfrm>
          <a:prstGeom prst="rect">
            <a:avLst/>
          </a:prstGeom>
        </p:spPr>
        <p:txBody>
          <a:bodyPr/>
          <a:lstStyle/>
          <a:p>
            <a:pPr/>
          </a:p>
        </p:txBody>
      </p:sp>
      <p:sp>
        <p:nvSpPr>
          <p:cNvPr id="363" name="Rectangle"/>
          <p:cNvSpPr/>
          <p:nvPr>
            <p:ph type="body" sz="quarter" idx="14"/>
          </p:nvPr>
        </p:nvSpPr>
        <p:spPr>
          <a:xfrm>
            <a:off x="4788165" y="2873928"/>
            <a:ext cx="1768702" cy="3123651"/>
          </a:xfrm>
          <a:prstGeom prst="rect">
            <a:avLst/>
          </a:prstGeom>
        </p:spPr>
        <p:txBody>
          <a:bodyPr/>
          <a:lstStyle/>
          <a:p>
            <a:pPr/>
          </a:p>
        </p:txBody>
      </p:sp>
      <p:sp>
        <p:nvSpPr>
          <p:cNvPr id="364" name="Rectangle"/>
          <p:cNvSpPr/>
          <p:nvPr>
            <p:ph type="body" sz="quarter" idx="15"/>
          </p:nvPr>
        </p:nvSpPr>
        <p:spPr>
          <a:xfrm>
            <a:off x="6973027" y="2878138"/>
            <a:ext cx="1768702" cy="3119442"/>
          </a:xfrm>
          <a:prstGeom prst="rect">
            <a:avLst/>
          </a:prstGeom>
        </p:spPr>
        <p:txBody>
          <a:bodyPr/>
          <a:lstStyle/>
          <a:p>
            <a:pPr/>
          </a:p>
        </p:txBody>
      </p:sp>
      <p:sp>
        <p:nvSpPr>
          <p:cNvPr id="365" name="Rectangle"/>
          <p:cNvSpPr/>
          <p:nvPr>
            <p:ph type="body" sz="quarter" idx="16"/>
          </p:nvPr>
        </p:nvSpPr>
        <p:spPr>
          <a:xfrm>
            <a:off x="418445" y="1985741"/>
            <a:ext cx="1768701" cy="614904"/>
          </a:xfrm>
          <a:prstGeom prst="rect">
            <a:avLst/>
          </a:prstGeom>
        </p:spPr>
        <p:txBody>
          <a:bodyPr/>
          <a:lstStyle/>
          <a:p>
            <a:pPr/>
          </a:p>
        </p:txBody>
      </p:sp>
      <p:sp>
        <p:nvSpPr>
          <p:cNvPr id="366" name="Rectangle"/>
          <p:cNvSpPr/>
          <p:nvPr>
            <p:ph type="body" sz="quarter" idx="17"/>
          </p:nvPr>
        </p:nvSpPr>
        <p:spPr>
          <a:xfrm>
            <a:off x="2599064" y="1985741"/>
            <a:ext cx="1768702" cy="614904"/>
          </a:xfrm>
          <a:prstGeom prst="rect">
            <a:avLst/>
          </a:prstGeom>
        </p:spPr>
        <p:txBody>
          <a:bodyPr/>
          <a:lstStyle/>
          <a:p>
            <a:pPr/>
          </a:p>
        </p:txBody>
      </p:sp>
      <p:sp>
        <p:nvSpPr>
          <p:cNvPr id="367" name="Rectangle"/>
          <p:cNvSpPr/>
          <p:nvPr>
            <p:ph type="body" sz="quarter" idx="18"/>
          </p:nvPr>
        </p:nvSpPr>
        <p:spPr>
          <a:xfrm>
            <a:off x="4779681" y="1990853"/>
            <a:ext cx="1768702" cy="604715"/>
          </a:xfrm>
          <a:prstGeom prst="rect">
            <a:avLst/>
          </a:prstGeom>
        </p:spPr>
        <p:txBody>
          <a:bodyPr/>
          <a:lstStyle/>
          <a:p>
            <a:pPr/>
          </a:p>
        </p:txBody>
      </p:sp>
      <p:sp>
        <p:nvSpPr>
          <p:cNvPr id="368" name="Rectangle"/>
          <p:cNvSpPr/>
          <p:nvPr>
            <p:ph type="body" sz="quarter" idx="19"/>
          </p:nvPr>
        </p:nvSpPr>
        <p:spPr>
          <a:xfrm>
            <a:off x="6960299" y="1988616"/>
            <a:ext cx="1783654" cy="606949"/>
          </a:xfrm>
          <a:prstGeom prst="rect">
            <a:avLst/>
          </a:prstGeom>
        </p:spPr>
        <p:txBody>
          <a:bodyPr/>
          <a:lstStyle/>
          <a:p>
            <a:pPr/>
          </a:p>
        </p:txBody>
      </p:sp>
      <p:sp>
        <p:nvSpPr>
          <p:cNvPr id="369" name="Line"/>
          <p:cNvSpPr/>
          <p:nvPr/>
        </p:nvSpPr>
        <p:spPr>
          <a:xfrm flipH="1">
            <a:off x="2401067" y="1985739"/>
            <a:ext cx="5" cy="4011839"/>
          </a:xfrm>
          <a:prstGeom prst="line">
            <a:avLst/>
          </a:prstGeom>
          <a:ln w="12700">
            <a:solidFill>
              <a:srgbClr val="006241"/>
            </a:solidFill>
            <a:miter/>
          </a:ln>
        </p:spPr>
        <p:txBody>
          <a:bodyPr lIns="45718" tIns="45718" rIns="45718" bIns="45718"/>
          <a:lstStyle/>
          <a:p>
            <a:pPr/>
          </a:p>
        </p:txBody>
      </p:sp>
      <p:sp>
        <p:nvSpPr>
          <p:cNvPr id="370" name="Line"/>
          <p:cNvSpPr/>
          <p:nvPr/>
        </p:nvSpPr>
        <p:spPr>
          <a:xfrm>
            <a:off x="4571998" y="1985739"/>
            <a:ext cx="6728" cy="4011839"/>
          </a:xfrm>
          <a:prstGeom prst="line">
            <a:avLst/>
          </a:prstGeom>
          <a:ln w="12700">
            <a:solidFill>
              <a:srgbClr val="006241"/>
            </a:solidFill>
            <a:miter/>
          </a:ln>
        </p:spPr>
        <p:txBody>
          <a:bodyPr lIns="45718" tIns="45718" rIns="45718" bIns="45718"/>
          <a:lstStyle/>
          <a:p>
            <a:pPr/>
          </a:p>
        </p:txBody>
      </p:sp>
      <p:sp>
        <p:nvSpPr>
          <p:cNvPr id="371" name="Line"/>
          <p:cNvSpPr/>
          <p:nvPr/>
        </p:nvSpPr>
        <p:spPr>
          <a:xfrm flipH="1">
            <a:off x="6753917" y="1985739"/>
            <a:ext cx="5" cy="4011839"/>
          </a:xfrm>
          <a:prstGeom prst="line">
            <a:avLst/>
          </a:prstGeom>
          <a:ln w="12700">
            <a:solidFill>
              <a:srgbClr val="006241"/>
            </a:solidFill>
            <a:miter/>
          </a:ln>
        </p:spPr>
        <p:txBody>
          <a:bodyPr lIns="45718" tIns="45718" rIns="45718" bIns="45718"/>
          <a:lstStyle/>
          <a:p>
            <a:pPr/>
          </a:p>
        </p:txBody>
      </p:sp>
      <p:sp>
        <p:nvSpPr>
          <p:cNvPr id="372"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373"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374"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375"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3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EST Analysis">
    <p:spTree>
      <p:nvGrpSpPr>
        <p:cNvPr id="1" name=""/>
        <p:cNvGrpSpPr/>
        <p:nvPr/>
      </p:nvGrpSpPr>
      <p:grpSpPr>
        <a:xfrm>
          <a:off x="0" y="0"/>
          <a:ext cx="0" cy="0"/>
          <a:chOff x="0" y="0"/>
          <a:chExt cx="0" cy="0"/>
        </a:xfrm>
      </p:grpSpPr>
      <p:sp>
        <p:nvSpPr>
          <p:cNvPr id="383" name="Title Text"/>
          <p:cNvSpPr txBox="1"/>
          <p:nvPr>
            <p:ph type="title"/>
          </p:nvPr>
        </p:nvSpPr>
        <p:spPr>
          <a:xfrm>
            <a:off x="402269" y="476719"/>
            <a:ext cx="6944795" cy="768547"/>
          </a:xfrm>
          <a:prstGeom prst="rect">
            <a:avLst/>
          </a:prstGeom>
        </p:spPr>
        <p:txBody>
          <a:bodyPr/>
          <a:lstStyle/>
          <a:p>
            <a:pPr/>
            <a:r>
              <a:t>Title Text</a:t>
            </a:r>
          </a:p>
        </p:txBody>
      </p:sp>
      <p:sp>
        <p:nvSpPr>
          <p:cNvPr id="384" name="Body Level One…"/>
          <p:cNvSpPr txBox="1"/>
          <p:nvPr>
            <p:ph type="body" sz="quarter" idx="1"/>
          </p:nvPr>
        </p:nvSpPr>
        <p:spPr>
          <a:xfrm>
            <a:off x="2496061" y="1882463"/>
            <a:ext cx="6245670" cy="768547"/>
          </a:xfrm>
          <a:prstGeom prst="rect">
            <a:avLst/>
          </a:prstGeom>
        </p:spPr>
        <p:txBody>
          <a:bodyPr anchor="ctr"/>
          <a:lstStyle>
            <a:lvl1pPr marL="0" indent="0">
              <a:lnSpc>
                <a:spcPct val="90000"/>
              </a:lnSpc>
              <a:buClrTx/>
              <a:buSzTx/>
              <a:buFontTx/>
              <a:buNone/>
              <a:defRPr sz="1600"/>
            </a:lvl1pPr>
            <a:lvl2pPr marL="609600" indent="-152400">
              <a:lnSpc>
                <a:spcPct val="90000"/>
              </a:lnSpc>
              <a:buClrTx/>
              <a:buFontTx/>
              <a:defRPr sz="1600"/>
            </a:lvl2pPr>
            <a:lvl3pPr marL="1097280" indent="-182880">
              <a:lnSpc>
                <a:spcPct val="90000"/>
              </a:lnSpc>
              <a:buClrTx/>
              <a:buFontTx/>
              <a:defRPr sz="1600"/>
            </a:lvl3pPr>
            <a:lvl4pPr marL="1574800" indent="-203200">
              <a:lnSpc>
                <a:spcPct val="90000"/>
              </a:lnSpc>
              <a:buClrTx/>
              <a:buFontTx/>
              <a:defRPr sz="1600"/>
            </a:lvl4pPr>
            <a:lvl5pPr marL="2032000" indent="-203200">
              <a:lnSpc>
                <a:spcPct val="90000"/>
              </a:lnSpc>
              <a:buClrTx/>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385" name="Rectangle"/>
          <p:cNvSpPr/>
          <p:nvPr>
            <p:ph type="body" sz="quarter" idx="13"/>
          </p:nvPr>
        </p:nvSpPr>
        <p:spPr>
          <a:xfrm>
            <a:off x="418443" y="1887421"/>
            <a:ext cx="1824310" cy="768551"/>
          </a:xfrm>
          <a:prstGeom prst="rect">
            <a:avLst/>
          </a:prstGeom>
        </p:spPr>
        <p:txBody>
          <a:bodyPr anchor="ctr"/>
          <a:lstStyle/>
          <a:p>
            <a:pPr/>
          </a:p>
        </p:txBody>
      </p:sp>
      <p:sp>
        <p:nvSpPr>
          <p:cNvPr id="386" name="Rectangle"/>
          <p:cNvSpPr/>
          <p:nvPr>
            <p:ph type="body" sz="quarter" idx="14"/>
          </p:nvPr>
        </p:nvSpPr>
        <p:spPr>
          <a:xfrm>
            <a:off x="418443" y="3031842"/>
            <a:ext cx="1824310" cy="768550"/>
          </a:xfrm>
          <a:prstGeom prst="rect">
            <a:avLst/>
          </a:prstGeom>
        </p:spPr>
        <p:txBody>
          <a:bodyPr anchor="ctr"/>
          <a:lstStyle/>
          <a:p>
            <a:pPr/>
          </a:p>
        </p:txBody>
      </p:sp>
      <p:sp>
        <p:nvSpPr>
          <p:cNvPr id="387" name="Rectangle"/>
          <p:cNvSpPr/>
          <p:nvPr>
            <p:ph type="body" sz="quarter" idx="15"/>
          </p:nvPr>
        </p:nvSpPr>
        <p:spPr>
          <a:xfrm>
            <a:off x="418443" y="4176259"/>
            <a:ext cx="1824310" cy="768550"/>
          </a:xfrm>
          <a:prstGeom prst="rect">
            <a:avLst/>
          </a:prstGeom>
        </p:spPr>
        <p:txBody>
          <a:bodyPr anchor="ctr"/>
          <a:lstStyle/>
          <a:p>
            <a:pPr/>
          </a:p>
        </p:txBody>
      </p:sp>
      <p:sp>
        <p:nvSpPr>
          <p:cNvPr id="388" name="Rectangle"/>
          <p:cNvSpPr/>
          <p:nvPr>
            <p:ph type="body" sz="quarter" idx="16"/>
          </p:nvPr>
        </p:nvSpPr>
        <p:spPr>
          <a:xfrm>
            <a:off x="402268" y="5320679"/>
            <a:ext cx="1824310" cy="768550"/>
          </a:xfrm>
          <a:prstGeom prst="rect">
            <a:avLst/>
          </a:prstGeom>
        </p:spPr>
        <p:txBody>
          <a:bodyPr anchor="ctr"/>
          <a:lstStyle/>
          <a:p>
            <a:pPr/>
          </a:p>
        </p:txBody>
      </p:sp>
      <p:sp>
        <p:nvSpPr>
          <p:cNvPr id="389" name="Line"/>
          <p:cNvSpPr/>
          <p:nvPr/>
        </p:nvSpPr>
        <p:spPr>
          <a:xfrm flipH="1" flipV="1">
            <a:off x="418443" y="2847663"/>
            <a:ext cx="8323289" cy="5"/>
          </a:xfrm>
          <a:prstGeom prst="line">
            <a:avLst/>
          </a:prstGeom>
          <a:ln w="12700">
            <a:solidFill>
              <a:srgbClr val="006241"/>
            </a:solidFill>
            <a:miter/>
          </a:ln>
        </p:spPr>
        <p:txBody>
          <a:bodyPr lIns="45718" tIns="45718" rIns="45718" bIns="45718"/>
          <a:lstStyle/>
          <a:p>
            <a:pPr/>
          </a:p>
        </p:txBody>
      </p:sp>
      <p:sp>
        <p:nvSpPr>
          <p:cNvPr id="390" name="Line"/>
          <p:cNvSpPr/>
          <p:nvPr/>
        </p:nvSpPr>
        <p:spPr>
          <a:xfrm flipH="1" flipV="1">
            <a:off x="418443" y="3999957"/>
            <a:ext cx="8323289" cy="5"/>
          </a:xfrm>
          <a:prstGeom prst="line">
            <a:avLst/>
          </a:prstGeom>
          <a:ln w="12700">
            <a:solidFill>
              <a:srgbClr val="006241"/>
            </a:solidFill>
            <a:miter/>
          </a:ln>
        </p:spPr>
        <p:txBody>
          <a:bodyPr lIns="45718" tIns="45718" rIns="45718" bIns="45718"/>
          <a:lstStyle/>
          <a:p>
            <a:pPr/>
          </a:p>
        </p:txBody>
      </p:sp>
      <p:sp>
        <p:nvSpPr>
          <p:cNvPr id="391" name="Line"/>
          <p:cNvSpPr/>
          <p:nvPr/>
        </p:nvSpPr>
        <p:spPr>
          <a:xfrm flipH="1" flipV="1">
            <a:off x="418443" y="5137379"/>
            <a:ext cx="8323289" cy="5"/>
          </a:xfrm>
          <a:prstGeom prst="line">
            <a:avLst/>
          </a:prstGeom>
          <a:ln w="12700">
            <a:solidFill>
              <a:srgbClr val="006241"/>
            </a:solidFill>
            <a:miter/>
          </a:ln>
        </p:spPr>
        <p:txBody>
          <a:bodyPr lIns="45718" tIns="45718" rIns="45718" bIns="45718"/>
          <a:lstStyle/>
          <a:p>
            <a:pPr/>
          </a:p>
        </p:txBody>
      </p:sp>
      <p:sp>
        <p:nvSpPr>
          <p:cNvPr id="392" name="Rectangle"/>
          <p:cNvSpPr/>
          <p:nvPr>
            <p:ph type="body" sz="quarter" idx="17"/>
          </p:nvPr>
        </p:nvSpPr>
        <p:spPr>
          <a:xfrm>
            <a:off x="2496060" y="3034756"/>
            <a:ext cx="6245674" cy="768550"/>
          </a:xfrm>
          <a:prstGeom prst="rect">
            <a:avLst/>
          </a:prstGeom>
        </p:spPr>
        <p:txBody>
          <a:bodyPr anchor="ctr"/>
          <a:lstStyle/>
          <a:p>
            <a:pPr/>
          </a:p>
        </p:txBody>
      </p:sp>
      <p:sp>
        <p:nvSpPr>
          <p:cNvPr id="393" name="Rectangle"/>
          <p:cNvSpPr/>
          <p:nvPr>
            <p:ph type="body" sz="quarter" idx="18"/>
          </p:nvPr>
        </p:nvSpPr>
        <p:spPr>
          <a:xfrm>
            <a:off x="2496060" y="4179906"/>
            <a:ext cx="6245674" cy="768549"/>
          </a:xfrm>
          <a:prstGeom prst="rect">
            <a:avLst/>
          </a:prstGeom>
        </p:spPr>
        <p:txBody>
          <a:bodyPr anchor="ctr"/>
          <a:lstStyle/>
          <a:p>
            <a:pPr/>
          </a:p>
        </p:txBody>
      </p:sp>
      <p:sp>
        <p:nvSpPr>
          <p:cNvPr id="394" name="Rectangle"/>
          <p:cNvSpPr/>
          <p:nvPr>
            <p:ph type="body" sz="quarter" idx="19"/>
          </p:nvPr>
        </p:nvSpPr>
        <p:spPr>
          <a:xfrm>
            <a:off x="2496060" y="5329959"/>
            <a:ext cx="6245674" cy="768549"/>
          </a:xfrm>
          <a:prstGeom prst="rect">
            <a:avLst/>
          </a:prstGeom>
        </p:spPr>
        <p:txBody>
          <a:bodyPr anchor="ctr"/>
          <a:lstStyle/>
          <a:p>
            <a:pPr/>
          </a:p>
        </p:txBody>
      </p:sp>
      <p:sp>
        <p:nvSpPr>
          <p:cNvPr id="395"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396"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397"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398"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3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 Slide - Picture Background">
    <p:spTree>
      <p:nvGrpSpPr>
        <p:cNvPr id="1" name=""/>
        <p:cNvGrpSpPr/>
        <p:nvPr/>
      </p:nvGrpSpPr>
      <p:grpSpPr>
        <a:xfrm>
          <a:off x="0" y="0"/>
          <a:ext cx="0" cy="0"/>
          <a:chOff x="0" y="0"/>
          <a:chExt cx="0" cy="0"/>
        </a:xfrm>
      </p:grpSpPr>
      <p:sp>
        <p:nvSpPr>
          <p:cNvPr id="38" name="Rectangle"/>
          <p:cNvSpPr/>
          <p:nvPr/>
        </p:nvSpPr>
        <p:spPr>
          <a:xfrm>
            <a:off x="0" y="0"/>
            <a:ext cx="9144000" cy="6858000"/>
          </a:xfrm>
          <a:prstGeom prst="rect">
            <a:avLst/>
          </a:prstGeom>
          <a:solidFill>
            <a:srgbClr val="006241">
              <a:alpha val="86000"/>
            </a:srgbClr>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39" name="Body Level One…"/>
          <p:cNvSpPr txBox="1"/>
          <p:nvPr>
            <p:ph type="body" sz="quarter" idx="1"/>
          </p:nvPr>
        </p:nvSpPr>
        <p:spPr>
          <a:xfrm>
            <a:off x="762000" y="4333876"/>
            <a:ext cx="6762750"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40"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sp>
        <p:nvSpPr>
          <p:cNvPr id="41" name="Title Text"/>
          <p:cNvSpPr txBox="1"/>
          <p:nvPr>
            <p:ph type="title"/>
          </p:nvPr>
        </p:nvSpPr>
        <p:spPr>
          <a:xfrm>
            <a:off x="762000" y="2526131"/>
            <a:ext cx="6762750" cy="1715669"/>
          </a:xfrm>
          <a:prstGeom prst="rect">
            <a:avLst/>
          </a:prstGeom>
        </p:spPr>
        <p:txBody>
          <a:bodyPr anchor="b"/>
          <a:lstStyle>
            <a:lvl1pPr>
              <a:defRPr sz="6000">
                <a:solidFill>
                  <a:srgbClr val="FFFFFF"/>
                </a:solidFill>
              </a:defRPr>
            </a:lvl1pPr>
          </a:lstStyle>
          <a:p>
            <a:pPr/>
            <a:r>
              <a:t>Title Text</a:t>
            </a:r>
          </a:p>
        </p:txBody>
      </p:sp>
      <p:sp>
        <p:nvSpPr>
          <p:cNvPr id="42" name="To insert a background image, right-click on the slide – select FORMAT BACKGROUND &gt; Picture or texture fill"/>
          <p:cNvSpPr txBox="1"/>
          <p:nvPr/>
        </p:nvSpPr>
        <p:spPr>
          <a:xfrm>
            <a:off x="-3" y="-426745"/>
            <a:ext cx="9144004" cy="2438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000">
                <a:solidFill>
                  <a:schemeClr val="accent2"/>
                </a:solidFill>
                <a:latin typeface="Proxima Nova Rg"/>
                <a:ea typeface="Proxima Nova Rg"/>
                <a:cs typeface="Proxima Nova Rg"/>
                <a:sym typeface="Proxima Nova Rg"/>
              </a:defRPr>
            </a:lvl1pPr>
          </a:lstStyle>
          <a:p>
            <a:pPr/>
            <a:r>
              <a:t>To insert a background image, right-click on the slide – select FORMAT BACKGROUND &gt; Picture or texture fill</a:t>
            </a:r>
          </a:p>
        </p:txBody>
      </p:sp>
      <p:sp>
        <p:nvSpPr>
          <p:cNvPr id="43"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antt Chart">
    <p:spTree>
      <p:nvGrpSpPr>
        <p:cNvPr id="1" name=""/>
        <p:cNvGrpSpPr/>
        <p:nvPr/>
      </p:nvGrpSpPr>
      <p:grpSpPr>
        <a:xfrm>
          <a:off x="0" y="0"/>
          <a:ext cx="0" cy="0"/>
          <a:chOff x="0" y="0"/>
          <a:chExt cx="0" cy="0"/>
        </a:xfrm>
      </p:grpSpPr>
      <p:graphicFrame>
        <p:nvGraphicFramePr>
          <p:cNvPr id="406" name="Table"/>
          <p:cNvGraphicFramePr/>
          <p:nvPr/>
        </p:nvGraphicFramePr>
        <p:xfrm>
          <a:off x="613317" y="1531933"/>
          <a:ext cx="8128421" cy="46697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6329"/>
                <a:gridCol w="612674"/>
                <a:gridCol w="612674"/>
                <a:gridCol w="612674"/>
                <a:gridCol w="612674"/>
                <a:gridCol w="612674"/>
                <a:gridCol w="612674"/>
                <a:gridCol w="612674"/>
                <a:gridCol w="612674"/>
                <a:gridCol w="612674"/>
                <a:gridCol w="612674"/>
                <a:gridCol w="612674"/>
                <a:gridCol w="612674"/>
              </a:tblGrid>
              <a:tr h="618332">
                <a:tc>
                  <a:txBody>
                    <a:bodyPr/>
                    <a:lstStyle/>
                    <a:p>
                      <a:pPr>
                        <a:defRPr sz="1400">
                          <a:sym typeface="Helvetica"/>
                        </a:defRPr>
                      </a:pPr>
                    </a:p>
                  </a:txBody>
                  <a:tcPr marL="45720" marR="45720" marT="45720" marB="45720" anchor="ctr" anchorCtr="0" horzOverflow="overflow">
                    <a:lnR w="12700">
                      <a:solidFill>
                        <a:srgbClr val="F2F2F2"/>
                      </a:solidFill>
                    </a:lnR>
                  </a:tcPr>
                </a:tc>
                <a:tc>
                  <a:txBody>
                    <a:bodyPr/>
                    <a:lstStyle/>
                    <a:p>
                      <a:pPr>
                        <a:defRPr sz="1800"/>
                      </a:pPr>
                      <a:r>
                        <a:rPr sz="1400">
                          <a:sym typeface="Helvetica"/>
                        </a:rPr>
                        <a:t>Jan</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Feb</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Mar</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Apr</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May</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Jun</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Jul</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Aug</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Sep</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Oct</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Nov</a:t>
                      </a:r>
                    </a:p>
                  </a:txBody>
                  <a:tcPr marL="45720" marR="45720" marT="45720" marB="45720" anchor="t" anchorCtr="0" horzOverflow="overflow">
                    <a:lnL w="12700">
                      <a:solidFill>
                        <a:srgbClr val="F2F2F2"/>
                      </a:solidFill>
                    </a:lnL>
                    <a:lnR w="12700">
                      <a:solidFill>
                        <a:srgbClr val="F2F2F2"/>
                      </a:solidFill>
                    </a:lnR>
                  </a:tcPr>
                </a:tc>
                <a:tc>
                  <a:txBody>
                    <a:bodyPr/>
                    <a:lstStyle/>
                    <a:p>
                      <a:pPr>
                        <a:defRPr sz="1800"/>
                      </a:pPr>
                      <a:r>
                        <a:rPr sz="1400">
                          <a:sym typeface="Helvetica"/>
                        </a:rPr>
                        <a:t>Dec</a:t>
                      </a:r>
                    </a:p>
                  </a:txBody>
                  <a:tcPr marL="45720" marR="45720" marT="45720" marB="45720" anchor="t" anchorCtr="0" horzOverflow="overflow">
                    <a:lnL w="12700">
                      <a:solidFill>
                        <a:srgbClr val="F2F2F2"/>
                      </a:solidFill>
                    </a:lnL>
                  </a:tcPr>
                </a:tc>
              </a:tr>
              <a:tr h="4051429">
                <a:tc>
                  <a:txBody>
                    <a:bodyPr/>
                    <a:lstStyle/>
                    <a:p>
                      <a:pPr>
                        <a:defRPr sz="1400">
                          <a:sym typeface="Helvetica"/>
                        </a:defRPr>
                      </a:pPr>
                    </a:p>
                  </a:txBody>
                  <a:tcPr marL="45720" marR="45720" marT="45720" marB="45720" anchor="ctr" anchorCtr="0" horzOverflow="overflow">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lnR w="12700">
                      <a:solidFill>
                        <a:srgbClr val="F2F2F2"/>
                      </a:solidFill>
                    </a:lnR>
                  </a:tcPr>
                </a:tc>
                <a:tc>
                  <a:txBody>
                    <a:bodyPr/>
                    <a:lstStyle/>
                    <a:p>
                      <a:pPr>
                        <a:defRPr sz="1400">
                          <a:sym typeface="Helvetica"/>
                        </a:defRPr>
                      </a:pPr>
                    </a:p>
                  </a:txBody>
                  <a:tcPr marL="45720" marR="45720" marT="45720" marB="45720" anchor="ctr" anchorCtr="0" horzOverflow="overflow">
                    <a:lnL w="12700">
                      <a:solidFill>
                        <a:srgbClr val="F2F2F2"/>
                      </a:solidFill>
                    </a:lnL>
                  </a:tcPr>
                </a:tc>
              </a:tr>
            </a:tbl>
          </a:graphicData>
        </a:graphic>
      </p:graphicFrame>
      <p:sp>
        <p:nvSpPr>
          <p:cNvPr id="407" name="Title Text"/>
          <p:cNvSpPr txBox="1"/>
          <p:nvPr>
            <p:ph type="title"/>
          </p:nvPr>
        </p:nvSpPr>
        <p:spPr>
          <a:xfrm>
            <a:off x="402269" y="495867"/>
            <a:ext cx="7978542" cy="768550"/>
          </a:xfrm>
          <a:prstGeom prst="rect">
            <a:avLst/>
          </a:prstGeom>
        </p:spPr>
        <p:txBody>
          <a:bodyPr/>
          <a:lstStyle>
            <a:lvl1pPr>
              <a:defRPr>
                <a:solidFill>
                  <a:schemeClr val="accent1"/>
                </a:solidFill>
              </a:defRPr>
            </a:lvl1pPr>
          </a:lstStyle>
          <a:p>
            <a:pPr/>
            <a:r>
              <a:t>Title Text</a:t>
            </a:r>
          </a:p>
        </p:txBody>
      </p:sp>
      <p:sp>
        <p:nvSpPr>
          <p:cNvPr id="408" name="Body Level One…"/>
          <p:cNvSpPr txBox="1"/>
          <p:nvPr>
            <p:ph type="body" sz="quarter" idx="1"/>
          </p:nvPr>
        </p:nvSpPr>
        <p:spPr>
          <a:xfrm>
            <a:off x="402269" y="2009905"/>
            <a:ext cx="533402" cy="256740"/>
          </a:xfrm>
          <a:prstGeom prst="rect">
            <a:avLst/>
          </a:prstGeom>
        </p:spPr>
        <p:txBody>
          <a:bodyPr anchor="ctr"/>
          <a:lstStyle>
            <a:lvl1pPr marL="0" indent="0">
              <a:lnSpc>
                <a:spcPct val="90000"/>
              </a:lnSpc>
              <a:buClrTx/>
              <a:buSzTx/>
              <a:buFontTx/>
              <a:buNone/>
              <a:defRPr sz="1200">
                <a:solidFill>
                  <a:srgbClr val="006241"/>
                </a:solidFill>
              </a:defRPr>
            </a:lvl1pPr>
            <a:lvl2pPr marL="571500" indent="-114300">
              <a:lnSpc>
                <a:spcPct val="90000"/>
              </a:lnSpc>
              <a:buClrTx/>
              <a:buFontTx/>
              <a:defRPr sz="1200">
                <a:solidFill>
                  <a:srgbClr val="006241"/>
                </a:solidFill>
              </a:defRPr>
            </a:lvl2pPr>
            <a:lvl3pPr marL="1051560" indent="-137160">
              <a:lnSpc>
                <a:spcPct val="90000"/>
              </a:lnSpc>
              <a:buClrTx/>
              <a:buFontTx/>
              <a:defRPr sz="1200">
                <a:solidFill>
                  <a:srgbClr val="006241"/>
                </a:solidFill>
              </a:defRPr>
            </a:lvl3pPr>
            <a:lvl4pPr marL="1524000" indent="-152400">
              <a:lnSpc>
                <a:spcPct val="90000"/>
              </a:lnSpc>
              <a:buClrTx/>
              <a:buFontTx/>
              <a:defRPr sz="1200">
                <a:solidFill>
                  <a:srgbClr val="006241"/>
                </a:solidFill>
              </a:defRPr>
            </a:lvl4pPr>
            <a:lvl5pPr marL="1981200" indent="-152400">
              <a:lnSpc>
                <a:spcPct val="90000"/>
              </a:lnSpc>
              <a:buClrTx/>
              <a:buFontTx/>
              <a:defRPr sz="1200">
                <a:solidFill>
                  <a:srgbClr val="006241"/>
                </a:solidFill>
              </a:defRPr>
            </a:lvl5pPr>
          </a:lstStyle>
          <a:p>
            <a:pPr/>
            <a:r>
              <a:t>Body Level One</a:t>
            </a:r>
          </a:p>
          <a:p>
            <a:pPr lvl="1"/>
            <a:r>
              <a:t>Body Level Two</a:t>
            </a:r>
          </a:p>
          <a:p>
            <a:pPr lvl="2"/>
            <a:r>
              <a:t>Body Level Three</a:t>
            </a:r>
          </a:p>
          <a:p>
            <a:pPr lvl="3"/>
            <a:r>
              <a:t>Body Level Four</a:t>
            </a:r>
          </a:p>
          <a:p>
            <a:pPr lvl="4"/>
            <a:r>
              <a:t>Body Level Five</a:t>
            </a:r>
          </a:p>
        </p:txBody>
      </p:sp>
      <p:sp>
        <p:nvSpPr>
          <p:cNvPr id="409" name="Rectangle"/>
          <p:cNvSpPr/>
          <p:nvPr>
            <p:ph type="body" sz="quarter" idx="13"/>
          </p:nvPr>
        </p:nvSpPr>
        <p:spPr>
          <a:xfrm>
            <a:off x="1561170" y="3057175"/>
            <a:ext cx="2932772" cy="256734"/>
          </a:xfrm>
          <a:prstGeom prst="rect">
            <a:avLst/>
          </a:prstGeom>
          <a:solidFill>
            <a:srgbClr val="006241"/>
          </a:solidFill>
        </p:spPr>
        <p:txBody>
          <a:bodyPr anchor="ctr"/>
          <a:lstStyle/>
          <a:p>
            <a:pPr marL="112013" indent="-112013" defTabSz="448055">
              <a:spcBef>
                <a:spcPts val="400"/>
              </a:spcBef>
              <a:defRPr sz="1176"/>
            </a:pPr>
          </a:p>
        </p:txBody>
      </p:sp>
      <p:sp>
        <p:nvSpPr>
          <p:cNvPr id="410" name="Rectangle"/>
          <p:cNvSpPr/>
          <p:nvPr>
            <p:ph type="body" sz="quarter" idx="14"/>
          </p:nvPr>
        </p:nvSpPr>
        <p:spPr>
          <a:xfrm>
            <a:off x="402266" y="2531360"/>
            <a:ext cx="533407" cy="256734"/>
          </a:xfrm>
          <a:prstGeom prst="rect">
            <a:avLst/>
          </a:prstGeom>
        </p:spPr>
        <p:txBody>
          <a:bodyPr anchor="ctr"/>
          <a:lstStyle/>
          <a:p>
            <a:pPr marL="112013" indent="-112013" defTabSz="448055">
              <a:spcBef>
                <a:spcPts val="400"/>
              </a:spcBef>
              <a:defRPr sz="1176"/>
            </a:pPr>
          </a:p>
        </p:txBody>
      </p:sp>
      <p:sp>
        <p:nvSpPr>
          <p:cNvPr id="411" name="Rectangle"/>
          <p:cNvSpPr/>
          <p:nvPr>
            <p:ph type="body" sz="quarter" idx="15"/>
          </p:nvPr>
        </p:nvSpPr>
        <p:spPr>
          <a:xfrm>
            <a:off x="3891776" y="3579402"/>
            <a:ext cx="2241396" cy="256734"/>
          </a:xfrm>
          <a:prstGeom prst="rect">
            <a:avLst/>
          </a:prstGeom>
          <a:solidFill>
            <a:srgbClr val="006241"/>
          </a:solidFill>
        </p:spPr>
        <p:txBody>
          <a:bodyPr anchor="ctr"/>
          <a:lstStyle/>
          <a:p>
            <a:pPr marL="112013" indent="-112013" defTabSz="448055">
              <a:spcBef>
                <a:spcPts val="400"/>
              </a:spcBef>
              <a:defRPr sz="1176"/>
            </a:pPr>
          </a:p>
        </p:txBody>
      </p:sp>
      <p:sp>
        <p:nvSpPr>
          <p:cNvPr id="412" name="Rectangle"/>
          <p:cNvSpPr/>
          <p:nvPr>
            <p:ph type="body" sz="quarter" idx="16"/>
          </p:nvPr>
        </p:nvSpPr>
        <p:spPr>
          <a:xfrm>
            <a:off x="402266" y="3052809"/>
            <a:ext cx="533407" cy="256734"/>
          </a:xfrm>
          <a:prstGeom prst="rect">
            <a:avLst/>
          </a:prstGeom>
        </p:spPr>
        <p:txBody>
          <a:bodyPr anchor="ctr"/>
          <a:lstStyle/>
          <a:p>
            <a:pPr marL="112013" indent="-112013" defTabSz="448055">
              <a:spcBef>
                <a:spcPts val="400"/>
              </a:spcBef>
              <a:defRPr sz="1176"/>
            </a:pPr>
          </a:p>
        </p:txBody>
      </p:sp>
      <p:sp>
        <p:nvSpPr>
          <p:cNvPr id="413" name="Rectangle"/>
          <p:cNvSpPr/>
          <p:nvPr>
            <p:ph type="body" sz="quarter" idx="17"/>
          </p:nvPr>
        </p:nvSpPr>
        <p:spPr>
          <a:xfrm>
            <a:off x="2445022" y="4107362"/>
            <a:ext cx="5277199" cy="256734"/>
          </a:xfrm>
          <a:prstGeom prst="rect">
            <a:avLst/>
          </a:prstGeom>
          <a:solidFill>
            <a:srgbClr val="006241"/>
          </a:solidFill>
        </p:spPr>
        <p:txBody>
          <a:bodyPr anchor="ctr"/>
          <a:lstStyle/>
          <a:p>
            <a:pPr marL="112013" indent="-112013" defTabSz="448055">
              <a:spcBef>
                <a:spcPts val="400"/>
              </a:spcBef>
              <a:defRPr sz="1176"/>
            </a:pPr>
          </a:p>
        </p:txBody>
      </p:sp>
      <p:sp>
        <p:nvSpPr>
          <p:cNvPr id="414" name="Rectangle"/>
          <p:cNvSpPr/>
          <p:nvPr>
            <p:ph type="body" sz="quarter" idx="18"/>
          </p:nvPr>
        </p:nvSpPr>
        <p:spPr>
          <a:xfrm>
            <a:off x="402266" y="3574264"/>
            <a:ext cx="533407" cy="256733"/>
          </a:xfrm>
          <a:prstGeom prst="rect">
            <a:avLst/>
          </a:prstGeom>
        </p:spPr>
        <p:txBody>
          <a:bodyPr anchor="ctr"/>
          <a:lstStyle/>
          <a:p>
            <a:pPr marL="112013" indent="-112013" defTabSz="448055">
              <a:spcBef>
                <a:spcPts val="400"/>
              </a:spcBef>
              <a:defRPr sz="1176"/>
            </a:pPr>
          </a:p>
        </p:txBody>
      </p:sp>
      <p:sp>
        <p:nvSpPr>
          <p:cNvPr id="415" name="Rectangle"/>
          <p:cNvSpPr/>
          <p:nvPr>
            <p:ph type="body" sz="quarter" idx="19"/>
          </p:nvPr>
        </p:nvSpPr>
        <p:spPr>
          <a:xfrm>
            <a:off x="4666784" y="4617168"/>
            <a:ext cx="3624152" cy="256734"/>
          </a:xfrm>
          <a:prstGeom prst="rect">
            <a:avLst/>
          </a:prstGeom>
          <a:solidFill>
            <a:srgbClr val="006241"/>
          </a:solidFill>
        </p:spPr>
        <p:txBody>
          <a:bodyPr anchor="ctr"/>
          <a:lstStyle/>
          <a:p>
            <a:pPr marL="112013" indent="-112013" defTabSz="448055">
              <a:spcBef>
                <a:spcPts val="400"/>
              </a:spcBef>
              <a:defRPr sz="1176"/>
            </a:pPr>
          </a:p>
        </p:txBody>
      </p:sp>
      <p:sp>
        <p:nvSpPr>
          <p:cNvPr id="416" name="Rectangle"/>
          <p:cNvSpPr/>
          <p:nvPr>
            <p:ph type="body" sz="quarter" idx="20"/>
          </p:nvPr>
        </p:nvSpPr>
        <p:spPr>
          <a:xfrm>
            <a:off x="402266" y="4095715"/>
            <a:ext cx="533407" cy="256734"/>
          </a:xfrm>
          <a:prstGeom prst="rect">
            <a:avLst/>
          </a:prstGeom>
        </p:spPr>
        <p:txBody>
          <a:bodyPr anchor="ctr"/>
          <a:lstStyle/>
          <a:p>
            <a:pPr marL="112013" indent="-112013" defTabSz="448055">
              <a:spcBef>
                <a:spcPts val="400"/>
              </a:spcBef>
              <a:defRPr sz="1176"/>
            </a:pPr>
          </a:p>
        </p:txBody>
      </p:sp>
      <p:sp>
        <p:nvSpPr>
          <p:cNvPr id="417" name="Rectangle"/>
          <p:cNvSpPr/>
          <p:nvPr>
            <p:ph type="body" sz="quarter" idx="21"/>
          </p:nvPr>
        </p:nvSpPr>
        <p:spPr>
          <a:xfrm>
            <a:off x="1561167" y="5138620"/>
            <a:ext cx="3999733" cy="256734"/>
          </a:xfrm>
          <a:prstGeom prst="rect">
            <a:avLst/>
          </a:prstGeom>
          <a:solidFill>
            <a:srgbClr val="006241"/>
          </a:solidFill>
        </p:spPr>
        <p:txBody>
          <a:bodyPr anchor="ctr"/>
          <a:lstStyle/>
          <a:p>
            <a:pPr marL="112013" indent="-112013" defTabSz="448055">
              <a:spcBef>
                <a:spcPts val="400"/>
              </a:spcBef>
              <a:defRPr sz="1176"/>
            </a:pPr>
          </a:p>
        </p:txBody>
      </p:sp>
      <p:sp>
        <p:nvSpPr>
          <p:cNvPr id="418" name="Rectangle"/>
          <p:cNvSpPr/>
          <p:nvPr>
            <p:ph type="body" sz="quarter" idx="22"/>
          </p:nvPr>
        </p:nvSpPr>
        <p:spPr>
          <a:xfrm>
            <a:off x="402266" y="5660073"/>
            <a:ext cx="533407" cy="256734"/>
          </a:xfrm>
          <a:prstGeom prst="rect">
            <a:avLst/>
          </a:prstGeom>
        </p:spPr>
        <p:txBody>
          <a:bodyPr anchor="ctr"/>
          <a:lstStyle/>
          <a:p>
            <a:pPr marL="112013" indent="-112013" defTabSz="448055">
              <a:spcBef>
                <a:spcPts val="400"/>
              </a:spcBef>
              <a:defRPr sz="1176"/>
            </a:pPr>
          </a:p>
        </p:txBody>
      </p:sp>
      <p:sp>
        <p:nvSpPr>
          <p:cNvPr id="419" name="Rectangle"/>
          <p:cNvSpPr/>
          <p:nvPr>
            <p:ph type="body" sz="quarter" idx="23"/>
          </p:nvPr>
        </p:nvSpPr>
        <p:spPr>
          <a:xfrm>
            <a:off x="3451302" y="5660073"/>
            <a:ext cx="4839634" cy="256734"/>
          </a:xfrm>
          <a:prstGeom prst="rect">
            <a:avLst/>
          </a:prstGeom>
          <a:solidFill>
            <a:srgbClr val="006241"/>
          </a:solidFill>
        </p:spPr>
        <p:txBody>
          <a:bodyPr anchor="ctr"/>
          <a:lstStyle/>
          <a:p>
            <a:pPr marL="112013" indent="-112013" defTabSz="448055">
              <a:spcBef>
                <a:spcPts val="400"/>
              </a:spcBef>
              <a:defRPr sz="1176"/>
            </a:pPr>
          </a:p>
        </p:txBody>
      </p:sp>
      <p:sp>
        <p:nvSpPr>
          <p:cNvPr id="420" name="Rectangle"/>
          <p:cNvSpPr/>
          <p:nvPr>
            <p:ph type="body" sz="quarter" idx="24"/>
          </p:nvPr>
        </p:nvSpPr>
        <p:spPr>
          <a:xfrm>
            <a:off x="402266" y="4617168"/>
            <a:ext cx="533407" cy="256734"/>
          </a:xfrm>
          <a:prstGeom prst="rect">
            <a:avLst/>
          </a:prstGeom>
        </p:spPr>
        <p:txBody>
          <a:bodyPr anchor="ctr"/>
          <a:lstStyle/>
          <a:p>
            <a:pPr marL="112013" indent="-112013" defTabSz="448055">
              <a:spcBef>
                <a:spcPts val="400"/>
              </a:spcBef>
              <a:defRPr sz="1176"/>
            </a:pPr>
          </a:p>
        </p:txBody>
      </p:sp>
      <p:sp>
        <p:nvSpPr>
          <p:cNvPr id="421" name="Rectangle"/>
          <p:cNvSpPr/>
          <p:nvPr>
            <p:ph type="body" sz="quarter" idx="25"/>
          </p:nvPr>
        </p:nvSpPr>
        <p:spPr>
          <a:xfrm>
            <a:off x="402266" y="5138620"/>
            <a:ext cx="533407" cy="256734"/>
          </a:xfrm>
          <a:prstGeom prst="rect">
            <a:avLst/>
          </a:prstGeom>
        </p:spPr>
        <p:txBody>
          <a:bodyPr anchor="ctr"/>
          <a:lstStyle/>
          <a:p>
            <a:pPr marL="112013" indent="-112013" defTabSz="448055">
              <a:spcBef>
                <a:spcPts val="400"/>
              </a:spcBef>
              <a:defRPr sz="1176"/>
            </a:pPr>
          </a:p>
        </p:txBody>
      </p:sp>
      <p:sp>
        <p:nvSpPr>
          <p:cNvPr id="422" name="Rectangle"/>
          <p:cNvSpPr/>
          <p:nvPr>
            <p:ph type="body" sz="quarter" idx="26"/>
          </p:nvPr>
        </p:nvSpPr>
        <p:spPr>
          <a:xfrm>
            <a:off x="2564780" y="2544220"/>
            <a:ext cx="4243040" cy="256734"/>
          </a:xfrm>
          <a:prstGeom prst="rect">
            <a:avLst/>
          </a:prstGeom>
          <a:solidFill>
            <a:srgbClr val="006241"/>
          </a:solidFill>
        </p:spPr>
        <p:txBody>
          <a:bodyPr anchor="ctr"/>
          <a:lstStyle/>
          <a:p>
            <a:pPr marL="112013" indent="-112013" defTabSz="448055">
              <a:spcBef>
                <a:spcPts val="400"/>
              </a:spcBef>
              <a:defRPr sz="1176"/>
            </a:pPr>
          </a:p>
        </p:txBody>
      </p:sp>
      <p:sp>
        <p:nvSpPr>
          <p:cNvPr id="423" name="Rectangle"/>
          <p:cNvSpPr/>
          <p:nvPr>
            <p:ph type="body" sz="quarter" idx="27"/>
          </p:nvPr>
        </p:nvSpPr>
        <p:spPr>
          <a:xfrm>
            <a:off x="1401267" y="2016692"/>
            <a:ext cx="3207974" cy="256734"/>
          </a:xfrm>
          <a:prstGeom prst="rect">
            <a:avLst/>
          </a:prstGeom>
          <a:solidFill>
            <a:srgbClr val="006241"/>
          </a:solidFill>
        </p:spPr>
        <p:txBody>
          <a:bodyPr anchor="ctr"/>
          <a:lstStyle/>
          <a:p>
            <a:pPr marL="112013" indent="-112013" defTabSz="448055">
              <a:spcBef>
                <a:spcPts val="400"/>
              </a:spcBef>
              <a:defRPr sz="1176"/>
            </a:pPr>
          </a:p>
        </p:txBody>
      </p:sp>
      <p:sp>
        <p:nvSpPr>
          <p:cNvPr id="424"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425"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426"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427"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spTree>
      <p:nvGrpSpPr>
        <p:cNvPr id="1" name=""/>
        <p:cNvGrpSpPr/>
        <p:nvPr/>
      </p:nvGrpSpPr>
      <p:grpSpPr>
        <a:xfrm>
          <a:off x="0" y="0"/>
          <a:ext cx="0" cy="0"/>
          <a:chOff x="0" y="0"/>
          <a:chExt cx="0" cy="0"/>
        </a:xfrm>
      </p:grpSpPr>
      <p:sp>
        <p:nvSpPr>
          <p:cNvPr id="435" name="Title Text"/>
          <p:cNvSpPr txBox="1"/>
          <p:nvPr>
            <p:ph type="title"/>
          </p:nvPr>
        </p:nvSpPr>
        <p:spPr>
          <a:prstGeom prst="rect">
            <a:avLst/>
          </a:prstGeom>
        </p:spPr>
        <p:txBody>
          <a:bodyPr lIns="45718" tIns="45718" rIns="45718" bIns="45718"/>
          <a:lstStyle>
            <a:lvl1pPr>
              <a:defRPr>
                <a:solidFill>
                  <a:schemeClr val="accent1"/>
                </a:solidFill>
              </a:defRPr>
            </a:lvl1pPr>
          </a:lstStyle>
          <a:p>
            <a:pPr/>
            <a:r>
              <a:t>Title Text</a:t>
            </a:r>
          </a:p>
        </p:txBody>
      </p:sp>
      <p:sp>
        <p:nvSpPr>
          <p:cNvPr id="436"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4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cts - Separate">
    <p:spTree>
      <p:nvGrpSpPr>
        <p:cNvPr id="1" name=""/>
        <p:cNvGrpSpPr/>
        <p:nvPr/>
      </p:nvGrpSpPr>
      <p:grpSpPr>
        <a:xfrm>
          <a:off x="0" y="0"/>
          <a:ext cx="0" cy="0"/>
          <a:chOff x="0" y="0"/>
          <a:chExt cx="0" cy="0"/>
        </a:xfrm>
      </p:grpSpPr>
      <p:sp>
        <p:nvSpPr>
          <p:cNvPr id="444" name="Body Level One…"/>
          <p:cNvSpPr txBox="1"/>
          <p:nvPr>
            <p:ph type="body" sz="quarter" idx="1"/>
          </p:nvPr>
        </p:nvSpPr>
        <p:spPr>
          <a:xfrm>
            <a:off x="401571" y="5841107"/>
            <a:ext cx="2565700" cy="173935"/>
          </a:xfrm>
          <a:prstGeom prst="rect">
            <a:avLst/>
          </a:prstGeom>
          <a:solidFill>
            <a:schemeClr val="accent5"/>
          </a:solidFill>
        </p:spPr>
        <p:txBody>
          <a:bodyPr anchor="ctr"/>
          <a:lstStyle>
            <a:lvl1pPr marL="0" indent="0">
              <a:lnSpc>
                <a:spcPct val="90000"/>
              </a:lnSpc>
              <a:buClrTx/>
              <a:buSzTx/>
              <a:buFontTx/>
              <a:buNone/>
              <a:defRPr b="1" sz="800">
                <a:solidFill>
                  <a:schemeClr val="accent5"/>
                </a:solidFill>
                <a:latin typeface="Proxima Nova Rg"/>
                <a:ea typeface="Proxima Nova Rg"/>
                <a:cs typeface="Proxima Nova Rg"/>
                <a:sym typeface="Proxima Nova Rg"/>
              </a:defRPr>
            </a:lvl1pPr>
            <a:lvl2pPr marL="0" indent="0">
              <a:lnSpc>
                <a:spcPct val="90000"/>
              </a:lnSpc>
              <a:buClrTx/>
              <a:buSzTx/>
              <a:buFontTx/>
              <a:buNone/>
              <a:defRPr b="1" sz="800">
                <a:solidFill>
                  <a:schemeClr val="accent5"/>
                </a:solidFill>
                <a:latin typeface="Proxima Nova Rg"/>
                <a:ea typeface="Proxima Nova Rg"/>
                <a:cs typeface="Proxima Nova Rg"/>
                <a:sym typeface="Proxima Nova Rg"/>
              </a:defRPr>
            </a:lvl2pPr>
            <a:lvl3pPr marL="0" indent="0">
              <a:lnSpc>
                <a:spcPct val="90000"/>
              </a:lnSpc>
              <a:buClrTx/>
              <a:buSzTx/>
              <a:buFontTx/>
              <a:buNone/>
              <a:defRPr b="1" sz="800">
                <a:solidFill>
                  <a:schemeClr val="accent5"/>
                </a:solidFill>
                <a:latin typeface="Proxima Nova Rg"/>
                <a:ea typeface="Proxima Nova Rg"/>
                <a:cs typeface="Proxima Nova Rg"/>
                <a:sym typeface="Proxima Nova Rg"/>
              </a:defRPr>
            </a:lvl3pPr>
            <a:lvl4pPr marL="0" indent="0">
              <a:lnSpc>
                <a:spcPct val="90000"/>
              </a:lnSpc>
              <a:buClrTx/>
              <a:buSzTx/>
              <a:buFontTx/>
              <a:buNone/>
              <a:defRPr b="1" sz="800">
                <a:solidFill>
                  <a:schemeClr val="accent5"/>
                </a:solidFill>
                <a:latin typeface="Proxima Nova Rg"/>
                <a:ea typeface="Proxima Nova Rg"/>
                <a:cs typeface="Proxima Nova Rg"/>
                <a:sym typeface="Proxima Nova Rg"/>
              </a:defRPr>
            </a:lvl4pPr>
            <a:lvl5pPr marL="0" indent="0">
              <a:lnSpc>
                <a:spcPct val="90000"/>
              </a:lnSpc>
              <a:buClrTx/>
              <a:buSzTx/>
              <a:buFontTx/>
              <a:buNone/>
              <a:defRPr b="1" sz="800">
                <a:solidFill>
                  <a:schemeClr val="accent5"/>
                </a:solidFill>
                <a:latin typeface="Proxima Nova Rg"/>
                <a:ea typeface="Proxima Nova Rg"/>
                <a:cs typeface="Proxima Nova Rg"/>
                <a:sym typeface="Proxima Nova Rg"/>
              </a:defRPr>
            </a:lvl5pPr>
          </a:lstStyle>
          <a:p>
            <a:pPr/>
            <a:r>
              <a:t>Body Level One</a:t>
            </a:r>
          </a:p>
          <a:p>
            <a:pPr lvl="1"/>
            <a:r>
              <a:t>Body Level Two</a:t>
            </a:r>
          </a:p>
          <a:p>
            <a:pPr lvl="2"/>
            <a:r>
              <a:t>Body Level Three</a:t>
            </a:r>
          </a:p>
          <a:p>
            <a:pPr lvl="3"/>
            <a:r>
              <a:t>Body Level Four</a:t>
            </a:r>
          </a:p>
          <a:p>
            <a:pPr lvl="4"/>
            <a:r>
              <a:t>Body Level Five</a:t>
            </a:r>
          </a:p>
        </p:txBody>
      </p:sp>
      <p:sp>
        <p:nvSpPr>
          <p:cNvPr id="445" name="Title Text"/>
          <p:cNvSpPr txBox="1"/>
          <p:nvPr>
            <p:ph type="title"/>
          </p:nvPr>
        </p:nvSpPr>
        <p:spPr>
          <a:prstGeom prst="rect">
            <a:avLst/>
          </a:prstGeom>
        </p:spPr>
        <p:txBody>
          <a:bodyPr lIns="45718" tIns="45718" rIns="45718" bIns="45718"/>
          <a:lstStyle>
            <a:lvl1pPr>
              <a:defRPr>
                <a:solidFill>
                  <a:schemeClr val="accent1"/>
                </a:solidFill>
              </a:defRPr>
            </a:lvl1pPr>
          </a:lstStyle>
          <a:p>
            <a:pPr/>
            <a:r>
              <a:t>Title Text</a:t>
            </a:r>
          </a:p>
        </p:txBody>
      </p:sp>
      <p:sp>
        <p:nvSpPr>
          <p:cNvPr id="446" name="Rectangle"/>
          <p:cNvSpPr/>
          <p:nvPr>
            <p:ph type="body" sz="quarter" idx="13"/>
          </p:nvPr>
        </p:nvSpPr>
        <p:spPr>
          <a:xfrm>
            <a:off x="401571" y="2442410"/>
            <a:ext cx="2565700" cy="3420001"/>
          </a:xfrm>
          <a:prstGeom prst="rect">
            <a:avLst/>
          </a:prstGeom>
          <a:solidFill>
            <a:srgbClr val="006241"/>
          </a:solidFill>
        </p:spPr>
        <p:txBody>
          <a:bodyPr/>
          <a:lstStyle/>
          <a:p>
            <a:pPr/>
          </a:p>
        </p:txBody>
      </p:sp>
      <p:sp>
        <p:nvSpPr>
          <p:cNvPr id="447" name="Rectangle"/>
          <p:cNvSpPr/>
          <p:nvPr>
            <p:ph type="body" sz="quarter" idx="14"/>
          </p:nvPr>
        </p:nvSpPr>
        <p:spPr>
          <a:xfrm>
            <a:off x="401571" y="1652334"/>
            <a:ext cx="2565700" cy="790079"/>
          </a:xfrm>
          <a:prstGeom prst="rect">
            <a:avLst/>
          </a:prstGeom>
          <a:solidFill>
            <a:srgbClr val="70B207"/>
          </a:solidFill>
        </p:spPr>
        <p:txBody>
          <a:bodyPr anchor="ctr"/>
          <a:lstStyle/>
          <a:p>
            <a:pPr/>
          </a:p>
        </p:txBody>
      </p:sp>
      <p:sp>
        <p:nvSpPr>
          <p:cNvPr id="448" name="Rectangle"/>
          <p:cNvSpPr/>
          <p:nvPr>
            <p:ph type="body" sz="quarter" idx="15"/>
          </p:nvPr>
        </p:nvSpPr>
        <p:spPr>
          <a:xfrm>
            <a:off x="3292021" y="1652334"/>
            <a:ext cx="2565704" cy="790079"/>
          </a:xfrm>
          <a:prstGeom prst="rect">
            <a:avLst/>
          </a:prstGeom>
          <a:solidFill>
            <a:srgbClr val="70B207"/>
          </a:solidFill>
        </p:spPr>
        <p:txBody>
          <a:bodyPr anchor="ctr"/>
          <a:lstStyle/>
          <a:p>
            <a:pPr/>
          </a:p>
        </p:txBody>
      </p:sp>
      <p:sp>
        <p:nvSpPr>
          <p:cNvPr id="449" name="Rectangle"/>
          <p:cNvSpPr/>
          <p:nvPr>
            <p:ph type="body" sz="quarter" idx="16"/>
          </p:nvPr>
        </p:nvSpPr>
        <p:spPr>
          <a:xfrm>
            <a:off x="6178946" y="1652334"/>
            <a:ext cx="2565705" cy="790079"/>
          </a:xfrm>
          <a:prstGeom prst="rect">
            <a:avLst/>
          </a:prstGeom>
          <a:solidFill>
            <a:srgbClr val="70B207"/>
          </a:solidFill>
        </p:spPr>
        <p:txBody>
          <a:bodyPr anchor="ctr"/>
          <a:lstStyle/>
          <a:p>
            <a:pPr/>
          </a:p>
        </p:txBody>
      </p:sp>
      <p:sp>
        <p:nvSpPr>
          <p:cNvPr id="450" name="Rectangle"/>
          <p:cNvSpPr/>
          <p:nvPr>
            <p:ph type="body" sz="quarter" idx="17"/>
          </p:nvPr>
        </p:nvSpPr>
        <p:spPr>
          <a:xfrm>
            <a:off x="3292021" y="5841107"/>
            <a:ext cx="2565704" cy="173935"/>
          </a:xfrm>
          <a:prstGeom prst="rect">
            <a:avLst/>
          </a:prstGeom>
          <a:solidFill>
            <a:schemeClr val="accent5"/>
          </a:solidFill>
        </p:spPr>
        <p:txBody>
          <a:bodyPr anchor="ctr"/>
          <a:lstStyle/>
          <a:p>
            <a:pPr marL="91440" indent="-91440" defTabSz="365760">
              <a:spcBef>
                <a:spcPts val="400"/>
              </a:spcBef>
              <a:defRPr sz="960"/>
            </a:pPr>
          </a:p>
        </p:txBody>
      </p:sp>
      <p:sp>
        <p:nvSpPr>
          <p:cNvPr id="451" name="Rectangle"/>
          <p:cNvSpPr/>
          <p:nvPr>
            <p:ph type="body" sz="quarter" idx="18"/>
          </p:nvPr>
        </p:nvSpPr>
        <p:spPr>
          <a:xfrm>
            <a:off x="6178946" y="5841107"/>
            <a:ext cx="2565705" cy="173935"/>
          </a:xfrm>
          <a:prstGeom prst="rect">
            <a:avLst/>
          </a:prstGeom>
          <a:solidFill>
            <a:schemeClr val="accent5"/>
          </a:solidFill>
        </p:spPr>
        <p:txBody>
          <a:bodyPr anchor="ctr"/>
          <a:lstStyle/>
          <a:p>
            <a:pPr marL="91440" indent="-91440" defTabSz="365760">
              <a:spcBef>
                <a:spcPts val="400"/>
              </a:spcBef>
              <a:defRPr sz="960"/>
            </a:pPr>
          </a:p>
        </p:txBody>
      </p:sp>
      <p:sp>
        <p:nvSpPr>
          <p:cNvPr id="452" name="Rectangle"/>
          <p:cNvSpPr/>
          <p:nvPr>
            <p:ph type="body" sz="quarter" idx="19"/>
          </p:nvPr>
        </p:nvSpPr>
        <p:spPr>
          <a:xfrm>
            <a:off x="3292021" y="2442409"/>
            <a:ext cx="2565704" cy="3420005"/>
          </a:xfrm>
          <a:prstGeom prst="rect">
            <a:avLst/>
          </a:prstGeom>
          <a:solidFill>
            <a:srgbClr val="006241"/>
          </a:solidFill>
        </p:spPr>
        <p:txBody>
          <a:bodyPr/>
          <a:lstStyle/>
          <a:p>
            <a:pPr/>
          </a:p>
        </p:txBody>
      </p:sp>
      <p:sp>
        <p:nvSpPr>
          <p:cNvPr id="453" name="Rectangle"/>
          <p:cNvSpPr/>
          <p:nvPr>
            <p:ph type="body" sz="quarter" idx="20"/>
          </p:nvPr>
        </p:nvSpPr>
        <p:spPr>
          <a:xfrm>
            <a:off x="6178946" y="2442409"/>
            <a:ext cx="2565705" cy="3420005"/>
          </a:xfrm>
          <a:prstGeom prst="rect">
            <a:avLst/>
          </a:prstGeom>
          <a:solidFill>
            <a:srgbClr val="006241"/>
          </a:solidFill>
        </p:spPr>
        <p:txBody>
          <a:bodyPr/>
          <a:lstStyle/>
          <a:p>
            <a:pPr/>
          </a:p>
        </p:txBody>
      </p:sp>
      <p:sp>
        <p:nvSpPr>
          <p:cNvPr id="4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acts - 4 Related">
    <p:spTree>
      <p:nvGrpSpPr>
        <p:cNvPr id="1" name=""/>
        <p:cNvGrpSpPr/>
        <p:nvPr/>
      </p:nvGrpSpPr>
      <p:grpSpPr>
        <a:xfrm>
          <a:off x="0" y="0"/>
          <a:ext cx="0" cy="0"/>
          <a:chOff x="0" y="0"/>
          <a:chExt cx="0" cy="0"/>
        </a:xfrm>
      </p:grpSpPr>
      <p:grpSp>
        <p:nvGrpSpPr>
          <p:cNvPr id="463" name="Group"/>
          <p:cNvGrpSpPr/>
          <p:nvPr/>
        </p:nvGrpSpPr>
        <p:grpSpPr>
          <a:xfrm>
            <a:off x="407186" y="1665283"/>
            <a:ext cx="4223749" cy="2052009"/>
            <a:chOff x="-1" y="-1"/>
            <a:chExt cx="4223747" cy="2052007"/>
          </a:xfrm>
        </p:grpSpPr>
        <p:sp>
          <p:nvSpPr>
            <p:cNvPr id="461" name="Rectangle"/>
            <p:cNvSpPr/>
            <p:nvPr/>
          </p:nvSpPr>
          <p:spPr>
            <a:xfrm>
              <a:off x="-2" y="-2"/>
              <a:ext cx="4073221" cy="2052009"/>
            </a:xfrm>
            <a:prstGeom prst="rect">
              <a:avLst/>
            </a:prstGeom>
            <a:solidFill>
              <a:schemeClr val="accent3"/>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sp>
          <p:nvSpPr>
            <p:cNvPr id="462" name="Triangle"/>
            <p:cNvSpPr/>
            <p:nvPr/>
          </p:nvSpPr>
          <p:spPr>
            <a:xfrm rot="5400000">
              <a:off x="4018525" y="266939"/>
              <a:ext cx="252005" cy="158439"/>
            </a:xfrm>
            <a:prstGeom prst="triangle">
              <a:avLst/>
            </a:prstGeom>
            <a:solidFill>
              <a:schemeClr val="accent3"/>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grpSp>
      <p:grpSp>
        <p:nvGrpSpPr>
          <p:cNvPr id="466" name="Group"/>
          <p:cNvGrpSpPr/>
          <p:nvPr/>
        </p:nvGrpSpPr>
        <p:grpSpPr>
          <a:xfrm>
            <a:off x="4670738" y="1665281"/>
            <a:ext cx="4073217" cy="2247818"/>
            <a:chOff x="0" y="0"/>
            <a:chExt cx="4073216" cy="2247817"/>
          </a:xfrm>
        </p:grpSpPr>
        <p:sp>
          <p:nvSpPr>
            <p:cNvPr id="464" name="Rectangle"/>
            <p:cNvSpPr/>
            <p:nvPr/>
          </p:nvSpPr>
          <p:spPr>
            <a:xfrm>
              <a:off x="-1" y="-1"/>
              <a:ext cx="4073217" cy="2059049"/>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sp>
          <p:nvSpPr>
            <p:cNvPr id="465" name="Triangle"/>
            <p:cNvSpPr/>
            <p:nvPr/>
          </p:nvSpPr>
          <p:spPr>
            <a:xfrm rot="10800000">
              <a:off x="3697384" y="2042872"/>
              <a:ext cx="187921" cy="204945"/>
            </a:xfrm>
            <a:prstGeom prst="triangle">
              <a:avLst/>
            </a:prstGeom>
            <a:solidFill>
              <a:schemeClr val="accent1"/>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grpSp>
      <p:grpSp>
        <p:nvGrpSpPr>
          <p:cNvPr id="469" name="Group"/>
          <p:cNvGrpSpPr/>
          <p:nvPr/>
        </p:nvGrpSpPr>
        <p:grpSpPr>
          <a:xfrm>
            <a:off x="407193" y="3749587"/>
            <a:ext cx="4073219" cy="2287966"/>
            <a:chOff x="0" y="0"/>
            <a:chExt cx="4073218" cy="2287965"/>
          </a:xfrm>
        </p:grpSpPr>
        <p:sp>
          <p:nvSpPr>
            <p:cNvPr id="467" name="Rectangle"/>
            <p:cNvSpPr/>
            <p:nvPr/>
          </p:nvSpPr>
          <p:spPr>
            <a:xfrm rot="10800000">
              <a:off x="0" y="192139"/>
              <a:ext cx="4073219" cy="2095826"/>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sp>
          <p:nvSpPr>
            <p:cNvPr id="468" name="Triangle"/>
            <p:cNvSpPr/>
            <p:nvPr/>
          </p:nvSpPr>
          <p:spPr>
            <a:xfrm>
              <a:off x="187914" y="0"/>
              <a:ext cx="187920" cy="208603"/>
            </a:xfrm>
            <a:prstGeom prst="triangle">
              <a:avLst/>
            </a:prstGeom>
            <a:solidFill>
              <a:schemeClr val="accent5"/>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grpSp>
      <p:grpSp>
        <p:nvGrpSpPr>
          <p:cNvPr id="472" name="Group"/>
          <p:cNvGrpSpPr/>
          <p:nvPr/>
        </p:nvGrpSpPr>
        <p:grpSpPr>
          <a:xfrm>
            <a:off x="4523215" y="3939981"/>
            <a:ext cx="4220740" cy="2097572"/>
            <a:chOff x="-1" y="-1"/>
            <a:chExt cx="4220738" cy="2097570"/>
          </a:xfrm>
        </p:grpSpPr>
        <p:sp>
          <p:nvSpPr>
            <p:cNvPr id="470" name="Rectangle"/>
            <p:cNvSpPr/>
            <p:nvPr/>
          </p:nvSpPr>
          <p:spPr>
            <a:xfrm rot="10800000">
              <a:off x="147518" y="-1"/>
              <a:ext cx="4073220" cy="2097571"/>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sp>
          <p:nvSpPr>
            <p:cNvPr id="471" name="Triangle"/>
            <p:cNvSpPr/>
            <p:nvPr/>
          </p:nvSpPr>
          <p:spPr>
            <a:xfrm rot="16200000">
              <a:off x="-49585" y="1664507"/>
              <a:ext cx="257604" cy="158437"/>
            </a:xfrm>
            <a:prstGeom prst="triangle">
              <a:avLst/>
            </a:prstGeom>
            <a:solidFill>
              <a:schemeClr val="accent2"/>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grpSp>
      <p:sp>
        <p:nvSpPr>
          <p:cNvPr id="473" name="Title Text"/>
          <p:cNvSpPr txBox="1"/>
          <p:nvPr>
            <p:ph type="title"/>
          </p:nvPr>
        </p:nvSpPr>
        <p:spPr>
          <a:prstGeom prst="rect">
            <a:avLst/>
          </a:prstGeom>
        </p:spPr>
        <p:txBody>
          <a:bodyPr lIns="45718" tIns="45718" rIns="45718" bIns="45718"/>
          <a:lstStyle>
            <a:lvl1pPr>
              <a:defRPr>
                <a:solidFill>
                  <a:schemeClr val="accent1"/>
                </a:solidFill>
              </a:defRPr>
            </a:lvl1pPr>
          </a:lstStyle>
          <a:p>
            <a:pPr/>
            <a:r>
              <a:t>Title Text</a:t>
            </a:r>
          </a:p>
        </p:txBody>
      </p:sp>
      <p:sp>
        <p:nvSpPr>
          <p:cNvPr id="474" name="Body Level One…"/>
          <p:cNvSpPr txBox="1"/>
          <p:nvPr>
            <p:ph type="body" sz="quarter" idx="1"/>
          </p:nvPr>
        </p:nvSpPr>
        <p:spPr>
          <a:xfrm>
            <a:off x="736710" y="2024620"/>
            <a:ext cx="3414177" cy="1333336"/>
          </a:xfrm>
          <a:prstGeom prst="rect">
            <a:avLst/>
          </a:prstGeom>
        </p:spPr>
        <p:txBody>
          <a:bodyPr anchor="ctr"/>
          <a:lstStyle>
            <a:lvl1pPr marL="0" indent="0">
              <a:lnSpc>
                <a:spcPct val="90000"/>
              </a:lnSpc>
              <a:buClrTx/>
              <a:buSzTx/>
              <a:buFontTx/>
              <a:buNone/>
              <a:defRPr sz="1300">
                <a:solidFill>
                  <a:srgbClr val="FFFFFF"/>
                </a:solidFill>
              </a:defRPr>
            </a:lvl1pPr>
            <a:lvl2pPr marL="0" indent="0">
              <a:lnSpc>
                <a:spcPct val="90000"/>
              </a:lnSpc>
              <a:buClrTx/>
              <a:buSzTx/>
              <a:buFontTx/>
              <a:buNone/>
              <a:defRPr sz="1300">
                <a:solidFill>
                  <a:srgbClr val="FFFFFF"/>
                </a:solidFill>
              </a:defRPr>
            </a:lvl2pPr>
            <a:lvl3pPr marL="0" indent="0">
              <a:lnSpc>
                <a:spcPct val="90000"/>
              </a:lnSpc>
              <a:buClrTx/>
              <a:buSzTx/>
              <a:buFontTx/>
              <a:buNone/>
              <a:defRPr sz="1300">
                <a:solidFill>
                  <a:srgbClr val="FFFFFF"/>
                </a:solidFill>
              </a:defRPr>
            </a:lvl3pPr>
            <a:lvl4pPr marL="0" indent="0">
              <a:lnSpc>
                <a:spcPct val="90000"/>
              </a:lnSpc>
              <a:buClrTx/>
              <a:buSzTx/>
              <a:buFontTx/>
              <a:buNone/>
              <a:defRPr sz="1300">
                <a:solidFill>
                  <a:srgbClr val="FFFFFF"/>
                </a:solidFill>
              </a:defRPr>
            </a:lvl4pPr>
            <a:lvl5pPr marL="0" indent="0">
              <a:lnSpc>
                <a:spcPct val="90000"/>
              </a:lnSpc>
              <a:buClrTx/>
              <a:buSzTx/>
              <a:buFontTx/>
              <a:buNone/>
              <a:defRPr sz="13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5" name="Rectangle"/>
          <p:cNvSpPr/>
          <p:nvPr>
            <p:ph type="body" sz="quarter" idx="13"/>
          </p:nvPr>
        </p:nvSpPr>
        <p:spPr>
          <a:xfrm>
            <a:off x="5000257" y="2024619"/>
            <a:ext cx="3414177" cy="1333341"/>
          </a:xfrm>
          <a:prstGeom prst="rect">
            <a:avLst/>
          </a:prstGeom>
        </p:spPr>
        <p:txBody>
          <a:bodyPr anchor="ctr"/>
          <a:lstStyle/>
          <a:p>
            <a:pPr/>
          </a:p>
        </p:txBody>
      </p:sp>
      <p:sp>
        <p:nvSpPr>
          <p:cNvPr id="476" name="Rectangle"/>
          <p:cNvSpPr/>
          <p:nvPr>
            <p:ph type="body" sz="quarter" idx="14"/>
          </p:nvPr>
        </p:nvSpPr>
        <p:spPr>
          <a:xfrm>
            <a:off x="736708" y="4344877"/>
            <a:ext cx="3414180" cy="1333339"/>
          </a:xfrm>
          <a:prstGeom prst="rect">
            <a:avLst/>
          </a:prstGeom>
        </p:spPr>
        <p:txBody>
          <a:bodyPr anchor="ctr"/>
          <a:lstStyle/>
          <a:p>
            <a:pPr/>
          </a:p>
        </p:txBody>
      </p:sp>
      <p:sp>
        <p:nvSpPr>
          <p:cNvPr id="477" name="Rectangle"/>
          <p:cNvSpPr/>
          <p:nvPr>
            <p:ph type="body" sz="quarter" idx="15"/>
          </p:nvPr>
        </p:nvSpPr>
        <p:spPr>
          <a:xfrm>
            <a:off x="5000257" y="4344877"/>
            <a:ext cx="3414177" cy="1333339"/>
          </a:xfrm>
          <a:prstGeom prst="rect">
            <a:avLst/>
          </a:prstGeom>
        </p:spPr>
        <p:txBody>
          <a:bodyPr anchor="ctr"/>
          <a:lstStyle/>
          <a:p>
            <a:pPr/>
          </a:p>
        </p:txBody>
      </p:sp>
      <p:sp>
        <p:nvSpPr>
          <p:cNvPr id="478"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479"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480"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481"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4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acts - 3 Related">
    <p:spTree>
      <p:nvGrpSpPr>
        <p:cNvPr id="1" name=""/>
        <p:cNvGrpSpPr/>
        <p:nvPr/>
      </p:nvGrpSpPr>
      <p:grpSpPr>
        <a:xfrm>
          <a:off x="0" y="0"/>
          <a:ext cx="0" cy="0"/>
          <a:chOff x="0" y="0"/>
          <a:chExt cx="0" cy="0"/>
        </a:xfrm>
      </p:grpSpPr>
      <p:grpSp>
        <p:nvGrpSpPr>
          <p:cNvPr id="491" name="Group"/>
          <p:cNvGrpSpPr/>
          <p:nvPr/>
        </p:nvGrpSpPr>
        <p:grpSpPr>
          <a:xfrm>
            <a:off x="407186" y="1665283"/>
            <a:ext cx="4223752" cy="2052009"/>
            <a:chOff x="0" y="-1"/>
            <a:chExt cx="4223750" cy="2052007"/>
          </a:xfrm>
        </p:grpSpPr>
        <p:sp>
          <p:nvSpPr>
            <p:cNvPr id="489" name="Rectangle"/>
            <p:cNvSpPr/>
            <p:nvPr/>
          </p:nvSpPr>
          <p:spPr>
            <a:xfrm>
              <a:off x="-1" y="-2"/>
              <a:ext cx="4073223" cy="2052009"/>
            </a:xfrm>
            <a:prstGeom prst="rect">
              <a:avLst/>
            </a:prstGeom>
            <a:solidFill>
              <a:schemeClr val="accent3"/>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sp>
          <p:nvSpPr>
            <p:cNvPr id="490" name="Triangle"/>
            <p:cNvSpPr/>
            <p:nvPr/>
          </p:nvSpPr>
          <p:spPr>
            <a:xfrm rot="5400000">
              <a:off x="4018528" y="1585995"/>
              <a:ext cx="252007" cy="158438"/>
            </a:xfrm>
            <a:prstGeom prst="triangle">
              <a:avLst/>
            </a:prstGeom>
            <a:solidFill>
              <a:schemeClr val="accent3"/>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grpSp>
      <p:grpSp>
        <p:nvGrpSpPr>
          <p:cNvPr id="494" name="Group"/>
          <p:cNvGrpSpPr/>
          <p:nvPr/>
        </p:nvGrpSpPr>
        <p:grpSpPr>
          <a:xfrm>
            <a:off x="4670738" y="1665281"/>
            <a:ext cx="4073217" cy="2247818"/>
            <a:chOff x="0" y="0"/>
            <a:chExt cx="4073216" cy="2247817"/>
          </a:xfrm>
        </p:grpSpPr>
        <p:sp>
          <p:nvSpPr>
            <p:cNvPr id="492" name="Rectangle"/>
            <p:cNvSpPr/>
            <p:nvPr/>
          </p:nvSpPr>
          <p:spPr>
            <a:xfrm>
              <a:off x="-1" y="-1"/>
              <a:ext cx="4073217" cy="2059049"/>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sp>
          <p:nvSpPr>
            <p:cNvPr id="493" name="Triangle"/>
            <p:cNvSpPr/>
            <p:nvPr/>
          </p:nvSpPr>
          <p:spPr>
            <a:xfrm rot="10800000">
              <a:off x="190336" y="2042872"/>
              <a:ext cx="187920" cy="204945"/>
            </a:xfrm>
            <a:prstGeom prst="triangle">
              <a:avLst/>
            </a:prstGeom>
            <a:solidFill>
              <a:schemeClr val="accent1"/>
            </a:solidFill>
            <a:ln w="12700" cap="flat">
              <a:noFill/>
              <a:miter lim="400000"/>
            </a:ln>
            <a:effectLst/>
          </p:spPr>
          <p:txBody>
            <a:bodyPr wrap="square" lIns="45718" tIns="45718" rIns="45718" bIns="45718" numCol="1" anchor="ctr">
              <a:noAutofit/>
            </a:bodyPr>
            <a:lstStyle/>
            <a:p>
              <a:pPr algn="ctr">
                <a:defRPr sz="1300">
                  <a:solidFill>
                    <a:srgbClr val="FFFFFF"/>
                  </a:solidFill>
                  <a:latin typeface="Proxima Nova Rg"/>
                  <a:ea typeface="Proxima Nova Rg"/>
                  <a:cs typeface="Proxima Nova Rg"/>
                  <a:sym typeface="Proxima Nova Rg"/>
                </a:defRPr>
              </a:pPr>
            </a:p>
          </p:txBody>
        </p:sp>
      </p:grpSp>
      <p:sp>
        <p:nvSpPr>
          <p:cNvPr id="495" name="Rectangle"/>
          <p:cNvSpPr/>
          <p:nvPr/>
        </p:nvSpPr>
        <p:spPr>
          <a:xfrm rot="10800000">
            <a:off x="2598770" y="3985545"/>
            <a:ext cx="4073212" cy="2052001"/>
          </a:xfrm>
          <a:prstGeom prst="rect">
            <a:avLst/>
          </a:prstGeom>
          <a:solidFill>
            <a:schemeClr val="accent2"/>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496" name="Title Text"/>
          <p:cNvSpPr txBox="1"/>
          <p:nvPr>
            <p:ph type="title"/>
          </p:nvPr>
        </p:nvSpPr>
        <p:spPr>
          <a:prstGeom prst="rect">
            <a:avLst/>
          </a:prstGeom>
        </p:spPr>
        <p:txBody>
          <a:bodyPr lIns="45718" tIns="45718" rIns="45718" bIns="45718"/>
          <a:lstStyle>
            <a:lvl1pPr>
              <a:defRPr>
                <a:solidFill>
                  <a:schemeClr val="accent1"/>
                </a:solidFill>
              </a:defRPr>
            </a:lvl1pPr>
          </a:lstStyle>
          <a:p>
            <a:pPr/>
            <a:r>
              <a:t>Title Text</a:t>
            </a:r>
          </a:p>
        </p:txBody>
      </p:sp>
      <p:sp>
        <p:nvSpPr>
          <p:cNvPr id="497" name="Body Level One…"/>
          <p:cNvSpPr txBox="1"/>
          <p:nvPr>
            <p:ph type="body" sz="quarter" idx="1"/>
          </p:nvPr>
        </p:nvSpPr>
        <p:spPr>
          <a:xfrm>
            <a:off x="736710" y="2024620"/>
            <a:ext cx="3414177" cy="1333336"/>
          </a:xfrm>
          <a:prstGeom prst="rect">
            <a:avLst/>
          </a:prstGeom>
        </p:spPr>
        <p:txBody>
          <a:bodyPr anchor="ctr"/>
          <a:lstStyle>
            <a:lvl1pPr marL="0" indent="0">
              <a:lnSpc>
                <a:spcPct val="90000"/>
              </a:lnSpc>
              <a:buClrTx/>
              <a:buSzTx/>
              <a:buFontTx/>
              <a:buNone/>
              <a:defRPr sz="1300">
                <a:solidFill>
                  <a:srgbClr val="FFFFFF"/>
                </a:solidFill>
              </a:defRPr>
            </a:lvl1pPr>
            <a:lvl2pPr marL="0" indent="0">
              <a:lnSpc>
                <a:spcPct val="90000"/>
              </a:lnSpc>
              <a:buClrTx/>
              <a:buSzTx/>
              <a:buFontTx/>
              <a:buNone/>
              <a:defRPr sz="1300">
                <a:solidFill>
                  <a:srgbClr val="FFFFFF"/>
                </a:solidFill>
              </a:defRPr>
            </a:lvl2pPr>
            <a:lvl3pPr marL="0" indent="0">
              <a:lnSpc>
                <a:spcPct val="90000"/>
              </a:lnSpc>
              <a:buClrTx/>
              <a:buSzTx/>
              <a:buFontTx/>
              <a:buNone/>
              <a:defRPr sz="1300">
                <a:solidFill>
                  <a:srgbClr val="FFFFFF"/>
                </a:solidFill>
              </a:defRPr>
            </a:lvl3pPr>
            <a:lvl4pPr marL="0" indent="0">
              <a:lnSpc>
                <a:spcPct val="90000"/>
              </a:lnSpc>
              <a:buClrTx/>
              <a:buSzTx/>
              <a:buFontTx/>
              <a:buNone/>
              <a:defRPr sz="1300">
                <a:solidFill>
                  <a:srgbClr val="FFFFFF"/>
                </a:solidFill>
              </a:defRPr>
            </a:lvl4pPr>
            <a:lvl5pPr marL="0" indent="0">
              <a:lnSpc>
                <a:spcPct val="90000"/>
              </a:lnSpc>
              <a:buClrTx/>
              <a:buSzTx/>
              <a:buFontTx/>
              <a:buNone/>
              <a:defRPr sz="13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8" name="Rectangle"/>
          <p:cNvSpPr/>
          <p:nvPr>
            <p:ph type="body" sz="quarter" idx="13"/>
          </p:nvPr>
        </p:nvSpPr>
        <p:spPr>
          <a:xfrm>
            <a:off x="5000257" y="2024619"/>
            <a:ext cx="3414177" cy="1333341"/>
          </a:xfrm>
          <a:prstGeom prst="rect">
            <a:avLst/>
          </a:prstGeom>
        </p:spPr>
        <p:txBody>
          <a:bodyPr anchor="ctr"/>
          <a:lstStyle/>
          <a:p>
            <a:pPr/>
          </a:p>
        </p:txBody>
      </p:sp>
      <p:sp>
        <p:nvSpPr>
          <p:cNvPr id="499" name="Rectangle"/>
          <p:cNvSpPr/>
          <p:nvPr>
            <p:ph type="body" sz="quarter" idx="14"/>
          </p:nvPr>
        </p:nvSpPr>
        <p:spPr>
          <a:xfrm>
            <a:off x="2928285" y="4344877"/>
            <a:ext cx="3414181" cy="1333339"/>
          </a:xfrm>
          <a:prstGeom prst="rect">
            <a:avLst/>
          </a:prstGeom>
        </p:spPr>
        <p:txBody>
          <a:bodyPr anchor="ctr"/>
          <a:lstStyle/>
          <a:p>
            <a:pPr/>
          </a:p>
        </p:txBody>
      </p:sp>
      <p:sp>
        <p:nvSpPr>
          <p:cNvPr id="500" name="Triangle"/>
          <p:cNvSpPr/>
          <p:nvPr/>
        </p:nvSpPr>
        <p:spPr>
          <a:xfrm>
            <a:off x="4094498" y="3779737"/>
            <a:ext cx="189005" cy="211245"/>
          </a:xfrm>
          <a:prstGeom prst="triangle">
            <a:avLst/>
          </a:prstGeom>
          <a:solidFill>
            <a:schemeClr val="accent2"/>
          </a:solidFill>
          <a:ln w="12700">
            <a:miter lim="400000"/>
          </a:ln>
        </p:spPr>
        <p:txBody>
          <a:bodyPr lIns="45718" tIns="45718" rIns="45718" bIns="45718" anchor="ctr"/>
          <a:lstStyle/>
          <a:p>
            <a:pPr algn="ctr">
              <a:defRPr sz="1300">
                <a:solidFill>
                  <a:srgbClr val="FFFFFF"/>
                </a:solidFill>
                <a:latin typeface="Proxima Nova"/>
                <a:ea typeface="Proxima Nova"/>
                <a:cs typeface="Proxima Nova"/>
                <a:sym typeface="Proxima Nova"/>
              </a:defRPr>
            </a:pPr>
          </a:p>
        </p:txBody>
      </p:sp>
      <p:sp>
        <p:nvSpPr>
          <p:cNvPr id="501"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502"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503"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504"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5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cts - 1 Important + 2 Minor">
    <p:spTree>
      <p:nvGrpSpPr>
        <p:cNvPr id="1" name=""/>
        <p:cNvGrpSpPr/>
        <p:nvPr/>
      </p:nvGrpSpPr>
      <p:grpSpPr>
        <a:xfrm>
          <a:off x="0" y="0"/>
          <a:ext cx="0" cy="0"/>
          <a:chOff x="0" y="0"/>
          <a:chExt cx="0" cy="0"/>
        </a:xfrm>
      </p:grpSpPr>
      <p:sp>
        <p:nvSpPr>
          <p:cNvPr id="512" name="Title Text"/>
          <p:cNvSpPr txBox="1"/>
          <p:nvPr>
            <p:ph type="title"/>
          </p:nvPr>
        </p:nvSpPr>
        <p:spPr>
          <a:prstGeom prst="rect">
            <a:avLst/>
          </a:prstGeom>
        </p:spPr>
        <p:txBody>
          <a:bodyPr lIns="45718" tIns="45718" rIns="45718" bIns="45718"/>
          <a:lstStyle>
            <a:lvl1pPr>
              <a:defRPr>
                <a:solidFill>
                  <a:schemeClr val="accent1"/>
                </a:solidFill>
              </a:defRPr>
            </a:lvl1pPr>
          </a:lstStyle>
          <a:p>
            <a:pPr/>
            <a:r>
              <a:t>Title Text</a:t>
            </a:r>
          </a:p>
        </p:txBody>
      </p:sp>
      <p:sp>
        <p:nvSpPr>
          <p:cNvPr id="513" name="Body Level One…"/>
          <p:cNvSpPr txBox="1"/>
          <p:nvPr>
            <p:ph type="body" sz="half" idx="1"/>
          </p:nvPr>
        </p:nvSpPr>
        <p:spPr>
          <a:xfrm>
            <a:off x="401571" y="1652338"/>
            <a:ext cx="4170430" cy="4362704"/>
          </a:xfrm>
          <a:prstGeom prst="rect">
            <a:avLst/>
          </a:prstGeom>
          <a:solidFill>
            <a:schemeClr val="accent1"/>
          </a:solidFill>
        </p:spPr>
        <p:txBody>
          <a:bodyPr lIns="279400" tIns="279400" rIns="279400" bIns="279400"/>
          <a:lstStyle>
            <a:lvl1pPr marL="0" indent="107999">
              <a:lnSpc>
                <a:spcPct val="90000"/>
              </a:lnSpc>
              <a:buClrTx/>
              <a:buSzTx/>
              <a:buFontTx/>
              <a:buNone/>
              <a:defRPr sz="1800">
                <a:solidFill>
                  <a:srgbClr val="FFFFFF"/>
                </a:solidFill>
              </a:defRPr>
            </a:lvl1pPr>
            <a:lvl2pPr marL="0" indent="107999">
              <a:lnSpc>
                <a:spcPct val="90000"/>
              </a:lnSpc>
              <a:buClrTx/>
              <a:buSzTx/>
              <a:buFontTx/>
              <a:buNone/>
              <a:defRPr sz="1800">
                <a:solidFill>
                  <a:srgbClr val="FFFFFF"/>
                </a:solidFill>
              </a:defRPr>
            </a:lvl2pPr>
            <a:lvl3pPr marL="0" indent="107999">
              <a:lnSpc>
                <a:spcPct val="90000"/>
              </a:lnSpc>
              <a:buClrTx/>
              <a:buSzTx/>
              <a:buFontTx/>
              <a:buNone/>
              <a:defRPr sz="1800">
                <a:solidFill>
                  <a:srgbClr val="FFFFFF"/>
                </a:solidFill>
              </a:defRPr>
            </a:lvl3pPr>
            <a:lvl4pPr marL="0" indent="107999">
              <a:lnSpc>
                <a:spcPct val="90000"/>
              </a:lnSpc>
              <a:buClrTx/>
              <a:buSzTx/>
              <a:buFontTx/>
              <a:buNone/>
              <a:defRPr sz="1800">
                <a:solidFill>
                  <a:srgbClr val="FFFFFF"/>
                </a:solidFill>
              </a:defRPr>
            </a:lvl4pPr>
            <a:lvl5pPr marL="0" indent="107999">
              <a:lnSpc>
                <a:spcPct val="90000"/>
              </a:lnSpc>
              <a:buClrTx/>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4" name="Rectangle"/>
          <p:cNvSpPr/>
          <p:nvPr>
            <p:ph type="body" sz="quarter" idx="13"/>
          </p:nvPr>
        </p:nvSpPr>
        <p:spPr>
          <a:xfrm>
            <a:off x="4827670" y="1652338"/>
            <a:ext cx="3913271" cy="2089489"/>
          </a:xfrm>
          <a:prstGeom prst="rect">
            <a:avLst/>
          </a:prstGeom>
          <a:solidFill>
            <a:srgbClr val="C7E4CE"/>
          </a:solidFill>
        </p:spPr>
        <p:txBody>
          <a:bodyPr lIns="279400" tIns="279400" rIns="279400" bIns="279400"/>
          <a:lstStyle/>
          <a:p>
            <a:pPr/>
          </a:p>
        </p:txBody>
      </p:sp>
      <p:sp>
        <p:nvSpPr>
          <p:cNvPr id="515" name="Rectangle"/>
          <p:cNvSpPr/>
          <p:nvPr>
            <p:ph type="body" sz="quarter" idx="14"/>
          </p:nvPr>
        </p:nvSpPr>
        <p:spPr>
          <a:xfrm>
            <a:off x="4827670" y="3925554"/>
            <a:ext cx="3913271" cy="2089489"/>
          </a:xfrm>
          <a:prstGeom prst="rect">
            <a:avLst/>
          </a:prstGeom>
          <a:solidFill>
            <a:srgbClr val="DDD5C2"/>
          </a:solidFill>
        </p:spPr>
        <p:txBody>
          <a:bodyPr lIns="279400" tIns="279400" rIns="279400" bIns="279400"/>
          <a:lstStyle/>
          <a:p>
            <a:pPr/>
          </a:p>
        </p:txBody>
      </p:sp>
      <p:sp>
        <p:nvSpPr>
          <p:cNvPr id="516" name="Rectangle"/>
          <p:cNvSpPr/>
          <p:nvPr>
            <p:ph type="body" sz="quarter" idx="15"/>
          </p:nvPr>
        </p:nvSpPr>
        <p:spPr>
          <a:xfrm>
            <a:off x="399600" y="5885727"/>
            <a:ext cx="4172400" cy="173935"/>
          </a:xfrm>
          <a:prstGeom prst="rect">
            <a:avLst/>
          </a:prstGeom>
          <a:solidFill>
            <a:schemeClr val="accent5"/>
          </a:solidFill>
        </p:spPr>
        <p:txBody>
          <a:bodyPr anchor="ctr"/>
          <a:lstStyle/>
          <a:p>
            <a:pPr marL="91440" indent="-91440" defTabSz="365760">
              <a:spcBef>
                <a:spcPts val="400"/>
              </a:spcBef>
              <a:defRPr sz="960"/>
            </a:pPr>
          </a:p>
        </p:txBody>
      </p:sp>
      <p:sp>
        <p:nvSpPr>
          <p:cNvPr id="5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cts - 1 Important + 2 Related">
    <p:spTree>
      <p:nvGrpSpPr>
        <p:cNvPr id="1" name=""/>
        <p:cNvGrpSpPr/>
        <p:nvPr/>
      </p:nvGrpSpPr>
      <p:grpSpPr>
        <a:xfrm>
          <a:off x="0" y="0"/>
          <a:ext cx="0" cy="0"/>
          <a:chOff x="0" y="0"/>
          <a:chExt cx="0" cy="0"/>
        </a:xfrm>
      </p:grpSpPr>
      <p:sp>
        <p:nvSpPr>
          <p:cNvPr id="524" name="Title Text"/>
          <p:cNvSpPr txBox="1"/>
          <p:nvPr>
            <p:ph type="title"/>
          </p:nvPr>
        </p:nvSpPr>
        <p:spPr>
          <a:prstGeom prst="rect">
            <a:avLst/>
          </a:prstGeom>
        </p:spPr>
        <p:txBody>
          <a:bodyPr lIns="45718" tIns="45718" rIns="45718" bIns="45718"/>
          <a:lstStyle>
            <a:lvl1pPr>
              <a:defRPr>
                <a:solidFill>
                  <a:schemeClr val="accent1"/>
                </a:solidFill>
              </a:defRPr>
            </a:lvl1pPr>
          </a:lstStyle>
          <a:p>
            <a:pPr/>
            <a:r>
              <a:t>Title Text</a:t>
            </a:r>
          </a:p>
        </p:txBody>
      </p:sp>
      <p:sp>
        <p:nvSpPr>
          <p:cNvPr id="525" name="Circle"/>
          <p:cNvSpPr/>
          <p:nvPr/>
        </p:nvSpPr>
        <p:spPr>
          <a:xfrm>
            <a:off x="472635" y="2193726"/>
            <a:ext cx="3258749" cy="3258747"/>
          </a:xfrm>
          <a:prstGeom prst="ellipse">
            <a:avLst/>
          </a:prstGeom>
          <a:solidFill>
            <a:schemeClr val="accent1"/>
          </a:solidFill>
          <a:ln w="12700">
            <a:miter lim="400000"/>
          </a:ln>
        </p:spPr>
        <p:txBody>
          <a:bodyPr lIns="45718" tIns="45718" rIns="45718" bIns="45718" anchor="ctr"/>
          <a:lstStyle/>
          <a:p>
            <a:pPr>
              <a:defRPr>
                <a:solidFill>
                  <a:srgbClr val="FFFFFF"/>
                </a:solidFill>
                <a:latin typeface="Proxima Nova"/>
                <a:ea typeface="Proxima Nova"/>
                <a:cs typeface="Proxima Nova"/>
                <a:sym typeface="Proxima Nova"/>
              </a:defRPr>
            </a:pPr>
          </a:p>
        </p:txBody>
      </p:sp>
      <p:sp>
        <p:nvSpPr>
          <p:cNvPr id="526" name="Line"/>
          <p:cNvSpPr/>
          <p:nvPr/>
        </p:nvSpPr>
        <p:spPr>
          <a:xfrm>
            <a:off x="3094670" y="4864741"/>
            <a:ext cx="3686603" cy="5"/>
          </a:xfrm>
          <a:prstGeom prst="line">
            <a:avLst/>
          </a:prstGeom>
          <a:ln>
            <a:solidFill>
              <a:schemeClr val="accent1"/>
            </a:solidFill>
            <a:miter/>
          </a:ln>
        </p:spPr>
        <p:txBody>
          <a:bodyPr lIns="45718" tIns="45718" rIns="45718" bIns="45718"/>
          <a:lstStyle/>
          <a:p>
            <a:pPr/>
          </a:p>
        </p:txBody>
      </p:sp>
      <p:sp>
        <p:nvSpPr>
          <p:cNvPr id="527" name="Line"/>
          <p:cNvSpPr/>
          <p:nvPr/>
        </p:nvSpPr>
        <p:spPr>
          <a:xfrm>
            <a:off x="3365239" y="2908418"/>
            <a:ext cx="1506387" cy="5"/>
          </a:xfrm>
          <a:prstGeom prst="line">
            <a:avLst/>
          </a:prstGeom>
          <a:ln>
            <a:solidFill>
              <a:schemeClr val="accent1"/>
            </a:solidFill>
            <a:miter/>
          </a:ln>
        </p:spPr>
        <p:txBody>
          <a:bodyPr lIns="45718" tIns="45718" rIns="45718" bIns="45718"/>
          <a:lstStyle/>
          <a:p>
            <a:pPr/>
          </a:p>
        </p:txBody>
      </p:sp>
      <p:sp>
        <p:nvSpPr>
          <p:cNvPr id="528" name="Circle"/>
          <p:cNvSpPr/>
          <p:nvPr/>
        </p:nvSpPr>
        <p:spPr>
          <a:xfrm>
            <a:off x="4617851" y="2017464"/>
            <a:ext cx="1781917" cy="1781919"/>
          </a:xfrm>
          <a:prstGeom prst="ellipse">
            <a:avLst/>
          </a:prstGeom>
          <a:solidFill>
            <a:srgbClr val="CCE5D2"/>
          </a:solidFill>
          <a:ln w="12700">
            <a:miter lim="400000"/>
          </a:ln>
        </p:spPr>
        <p:txBody>
          <a:bodyPr lIns="45718" tIns="45718" rIns="45718" bIns="45718" anchor="ctr"/>
          <a:lstStyle/>
          <a:p>
            <a:pPr>
              <a:defRPr>
                <a:solidFill>
                  <a:srgbClr val="FFFFFF"/>
                </a:solidFill>
                <a:latin typeface="Proxima Nova"/>
                <a:ea typeface="Proxima Nova"/>
                <a:cs typeface="Proxima Nova"/>
                <a:sym typeface="Proxima Nova"/>
              </a:defRPr>
            </a:pPr>
          </a:p>
        </p:txBody>
      </p:sp>
      <p:sp>
        <p:nvSpPr>
          <p:cNvPr id="529" name="Circle"/>
          <p:cNvSpPr/>
          <p:nvPr/>
        </p:nvSpPr>
        <p:spPr>
          <a:xfrm>
            <a:off x="6624490" y="3919034"/>
            <a:ext cx="1781919" cy="1781919"/>
          </a:xfrm>
          <a:prstGeom prst="ellipse">
            <a:avLst/>
          </a:prstGeom>
          <a:solidFill>
            <a:srgbClr val="CCE5D2"/>
          </a:solidFill>
          <a:ln w="12700">
            <a:miter lim="400000"/>
          </a:ln>
        </p:spPr>
        <p:txBody>
          <a:bodyPr lIns="45718" tIns="45718" rIns="45718" bIns="45718" anchor="ctr"/>
          <a:lstStyle/>
          <a:p>
            <a:pPr>
              <a:defRPr>
                <a:solidFill>
                  <a:srgbClr val="FFFFFF"/>
                </a:solidFill>
                <a:latin typeface="Proxima Nova"/>
                <a:ea typeface="Proxima Nova"/>
                <a:cs typeface="Proxima Nova"/>
                <a:sym typeface="Proxima Nova"/>
              </a:defRPr>
            </a:pPr>
          </a:p>
        </p:txBody>
      </p:sp>
      <p:sp>
        <p:nvSpPr>
          <p:cNvPr id="530" name="Body Level One…"/>
          <p:cNvSpPr txBox="1"/>
          <p:nvPr>
            <p:ph type="body" sz="quarter" idx="1"/>
          </p:nvPr>
        </p:nvSpPr>
        <p:spPr>
          <a:xfrm>
            <a:off x="819661" y="2540748"/>
            <a:ext cx="2564697" cy="2564702"/>
          </a:xfrm>
          <a:prstGeom prst="rect">
            <a:avLst/>
          </a:prstGeom>
        </p:spPr>
        <p:txBody>
          <a:bodyPr anchor="ctr"/>
          <a:lstStyle>
            <a:lvl1pPr marL="0" indent="0" algn="ctr">
              <a:lnSpc>
                <a:spcPct val="90000"/>
              </a:lnSpc>
              <a:buClrTx/>
              <a:buSzTx/>
              <a:buFontTx/>
              <a:buNone/>
              <a:defRPr sz="2000">
                <a:solidFill>
                  <a:srgbClr val="FFFFFF"/>
                </a:solidFill>
              </a:defRPr>
            </a:lvl1pPr>
            <a:lvl2pPr marL="0" indent="0" algn="ctr">
              <a:lnSpc>
                <a:spcPct val="90000"/>
              </a:lnSpc>
              <a:buClrTx/>
              <a:buSzTx/>
              <a:buFontTx/>
              <a:buNone/>
              <a:defRPr sz="2000">
                <a:solidFill>
                  <a:srgbClr val="FFFFFF"/>
                </a:solidFill>
              </a:defRPr>
            </a:lvl2pPr>
            <a:lvl3pPr marL="0" indent="0" algn="ctr">
              <a:lnSpc>
                <a:spcPct val="90000"/>
              </a:lnSpc>
              <a:buClrTx/>
              <a:buSzTx/>
              <a:buFontTx/>
              <a:buNone/>
              <a:defRPr sz="2000">
                <a:solidFill>
                  <a:srgbClr val="FFFFFF"/>
                </a:solidFill>
              </a:defRPr>
            </a:lvl3pPr>
            <a:lvl4pPr marL="0" indent="0" algn="ctr">
              <a:lnSpc>
                <a:spcPct val="90000"/>
              </a:lnSpc>
              <a:buClrTx/>
              <a:buSzTx/>
              <a:buFontTx/>
              <a:buNone/>
              <a:defRPr sz="2000">
                <a:solidFill>
                  <a:srgbClr val="FFFFFF"/>
                </a:solidFill>
              </a:defRPr>
            </a:lvl4pPr>
            <a:lvl5pPr marL="0" indent="0" algn="ctr">
              <a:lnSpc>
                <a:spcPct val="90000"/>
              </a:lnSpc>
              <a:buClrTx/>
              <a:buSzTx/>
              <a:buFontTx/>
              <a:buNone/>
              <a:defRPr sz="2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UAB Fact -1">
    <p:spTree>
      <p:nvGrpSpPr>
        <p:cNvPr id="1" name=""/>
        <p:cNvGrpSpPr/>
        <p:nvPr/>
      </p:nvGrpSpPr>
      <p:grpSpPr>
        <a:xfrm>
          <a:off x="0" y="0"/>
          <a:ext cx="0" cy="0"/>
          <a:chOff x="0" y="0"/>
          <a:chExt cx="0" cy="0"/>
        </a:xfrm>
      </p:grpSpPr>
      <p:sp>
        <p:nvSpPr>
          <p:cNvPr id="538"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pic>
        <p:nvPicPr>
          <p:cNvPr id="539" name="image2.png" descr="image2.png"/>
          <p:cNvPicPr>
            <a:picLocks noChangeAspect="1"/>
          </p:cNvPicPr>
          <p:nvPr/>
        </p:nvPicPr>
        <p:blipFill>
          <a:blip r:embed="rId2">
            <a:extLst/>
          </a:blip>
          <a:srcRect l="0" t="10680" r="5495" b="15282"/>
          <a:stretch>
            <a:fillRect/>
          </a:stretch>
        </p:blipFill>
        <p:spPr>
          <a:xfrm>
            <a:off x="2662226" y="-1"/>
            <a:ext cx="8753859" cy="6858001"/>
          </a:xfrm>
          <a:prstGeom prst="rect">
            <a:avLst/>
          </a:prstGeom>
          <a:ln w="12700">
            <a:miter lim="400000"/>
          </a:ln>
        </p:spPr>
      </p:pic>
      <p:sp>
        <p:nvSpPr>
          <p:cNvPr id="540" name="Rectangle"/>
          <p:cNvSpPr/>
          <p:nvPr/>
        </p:nvSpPr>
        <p:spPr>
          <a:xfrm>
            <a:off x="571499" y="1781990"/>
            <a:ext cx="7942458" cy="4111092"/>
          </a:xfrm>
          <a:prstGeom prst="rect">
            <a:avLst/>
          </a:prstGeom>
          <a:solidFill>
            <a:srgbClr val="FFFFFF"/>
          </a:solidFill>
          <a:ln w="12700">
            <a:miter lim="400000"/>
          </a:ln>
        </p:spPr>
        <p:txBody>
          <a:bodyPr lIns="45718" tIns="45718" rIns="45718" bIns="45718" anchor="ctr"/>
          <a:lstStyle/>
          <a:p>
            <a:pPr algn="ctr">
              <a:defRPr sz="1300">
                <a:solidFill>
                  <a:schemeClr val="accent3"/>
                </a:solidFill>
                <a:latin typeface="Proxima Nova Rg"/>
                <a:ea typeface="Proxima Nova Rg"/>
                <a:cs typeface="Proxima Nova Rg"/>
                <a:sym typeface="Proxima Nova Rg"/>
              </a:defRPr>
            </a:pPr>
          </a:p>
        </p:txBody>
      </p:sp>
      <p:sp>
        <p:nvSpPr>
          <p:cNvPr id="541" name="Body Level One…"/>
          <p:cNvSpPr txBox="1"/>
          <p:nvPr>
            <p:ph type="body" sz="half" idx="1"/>
          </p:nvPr>
        </p:nvSpPr>
        <p:spPr>
          <a:xfrm>
            <a:off x="928338" y="2196775"/>
            <a:ext cx="7228780" cy="3281523"/>
          </a:xfrm>
          <a:prstGeom prst="rect">
            <a:avLst/>
          </a:prstGeom>
        </p:spPr>
        <p:txBody>
          <a:bodyPr anchor="ctr"/>
          <a:lstStyle>
            <a:lvl1pPr marL="0" indent="0">
              <a:lnSpc>
                <a:spcPct val="90000"/>
              </a:lnSpc>
              <a:buClrTx/>
              <a:buSzTx/>
              <a:buFontTx/>
              <a:buNone/>
              <a:defRPr sz="2700">
                <a:solidFill>
                  <a:schemeClr val="accent1"/>
                </a:solidFill>
              </a:defRPr>
            </a:lvl1pPr>
            <a:lvl2pPr marL="0" indent="0">
              <a:lnSpc>
                <a:spcPct val="90000"/>
              </a:lnSpc>
              <a:buClrTx/>
              <a:buSzTx/>
              <a:buFontTx/>
              <a:buNone/>
              <a:defRPr sz="2700">
                <a:solidFill>
                  <a:schemeClr val="accent1"/>
                </a:solidFill>
              </a:defRPr>
            </a:lvl2pPr>
            <a:lvl3pPr marL="0" indent="0">
              <a:lnSpc>
                <a:spcPct val="90000"/>
              </a:lnSpc>
              <a:buClrTx/>
              <a:buSzTx/>
              <a:buFontTx/>
              <a:buNone/>
              <a:defRPr sz="2700">
                <a:solidFill>
                  <a:schemeClr val="accent1"/>
                </a:solidFill>
              </a:defRPr>
            </a:lvl3pPr>
            <a:lvl4pPr marL="0" indent="0">
              <a:lnSpc>
                <a:spcPct val="90000"/>
              </a:lnSpc>
              <a:buClrTx/>
              <a:buSzTx/>
              <a:buFontTx/>
              <a:buNone/>
              <a:defRPr sz="2700">
                <a:solidFill>
                  <a:schemeClr val="accent1"/>
                </a:solidFill>
              </a:defRPr>
            </a:lvl4pPr>
            <a:lvl5pPr marL="0" indent="0">
              <a:lnSpc>
                <a:spcPct val="90000"/>
              </a:lnSpc>
              <a:buClrTx/>
              <a:buSzTx/>
              <a:buFontTx/>
              <a:buNone/>
              <a:defRPr sz="27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pic>
        <p:nvPicPr>
          <p:cNvPr id="542" name="image1.png" descr="image1.png"/>
          <p:cNvPicPr>
            <a:picLocks noChangeAspect="1"/>
          </p:cNvPicPr>
          <p:nvPr/>
        </p:nvPicPr>
        <p:blipFill>
          <a:blip r:embed="rId3">
            <a:extLst/>
          </a:blip>
          <a:stretch>
            <a:fillRect/>
          </a:stretch>
        </p:blipFill>
        <p:spPr>
          <a:xfrm>
            <a:off x="584574" y="928010"/>
            <a:ext cx="4734563" cy="416817"/>
          </a:xfrm>
          <a:prstGeom prst="rect">
            <a:avLst/>
          </a:prstGeom>
          <a:ln w="12700">
            <a:miter lim="400000"/>
          </a:ln>
        </p:spPr>
      </p:pic>
      <p:sp>
        <p:nvSpPr>
          <p:cNvPr id="543"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UAB Fact -2">
    <p:spTree>
      <p:nvGrpSpPr>
        <p:cNvPr id="1" name=""/>
        <p:cNvGrpSpPr/>
        <p:nvPr/>
      </p:nvGrpSpPr>
      <p:grpSpPr>
        <a:xfrm>
          <a:off x="0" y="0"/>
          <a:ext cx="0" cy="0"/>
          <a:chOff x="0" y="0"/>
          <a:chExt cx="0" cy="0"/>
        </a:xfrm>
      </p:grpSpPr>
      <p:sp>
        <p:nvSpPr>
          <p:cNvPr id="550" name="Body Level One…"/>
          <p:cNvSpPr txBox="1"/>
          <p:nvPr>
            <p:ph type="body" idx="1"/>
          </p:nvPr>
        </p:nvSpPr>
        <p:spPr>
          <a:xfrm>
            <a:off x="575072" y="2256918"/>
            <a:ext cx="7987904" cy="3571455"/>
          </a:xfrm>
          <a:prstGeom prst="rect">
            <a:avLst/>
          </a:prstGeom>
        </p:spPr>
        <p:txBody>
          <a:bodyPr/>
          <a:lstStyle>
            <a:lvl1pPr marL="0" indent="0">
              <a:lnSpc>
                <a:spcPct val="90000"/>
              </a:lnSpc>
              <a:buClrTx/>
              <a:buSzTx/>
              <a:buFontTx/>
              <a:buNone/>
              <a:defRPr sz="2700">
                <a:solidFill>
                  <a:schemeClr val="accent1"/>
                </a:solidFill>
              </a:defRPr>
            </a:lvl1pPr>
            <a:lvl2pPr marL="0" indent="0">
              <a:lnSpc>
                <a:spcPct val="90000"/>
              </a:lnSpc>
              <a:buClrTx/>
              <a:buSzTx/>
              <a:buFontTx/>
              <a:buNone/>
              <a:defRPr sz="2700">
                <a:solidFill>
                  <a:schemeClr val="accent1"/>
                </a:solidFill>
              </a:defRPr>
            </a:lvl2pPr>
            <a:lvl3pPr marL="0" indent="0">
              <a:lnSpc>
                <a:spcPct val="90000"/>
              </a:lnSpc>
              <a:buClrTx/>
              <a:buSzTx/>
              <a:buFontTx/>
              <a:buNone/>
              <a:defRPr sz="2700">
                <a:solidFill>
                  <a:schemeClr val="accent1"/>
                </a:solidFill>
              </a:defRPr>
            </a:lvl3pPr>
            <a:lvl4pPr marL="0" indent="0">
              <a:lnSpc>
                <a:spcPct val="90000"/>
              </a:lnSpc>
              <a:buClrTx/>
              <a:buSzTx/>
              <a:buFontTx/>
              <a:buNone/>
              <a:defRPr sz="2700">
                <a:solidFill>
                  <a:schemeClr val="accent1"/>
                </a:solidFill>
              </a:defRPr>
            </a:lvl4pPr>
            <a:lvl5pPr marL="0" indent="0">
              <a:lnSpc>
                <a:spcPct val="90000"/>
              </a:lnSpc>
              <a:buClrTx/>
              <a:buSzTx/>
              <a:buFontTx/>
              <a:buNone/>
              <a:defRPr sz="27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pic>
        <p:nvPicPr>
          <p:cNvPr id="551" name="image7.png" descr="image7.png"/>
          <p:cNvPicPr>
            <a:picLocks noChangeAspect="1"/>
          </p:cNvPicPr>
          <p:nvPr/>
        </p:nvPicPr>
        <p:blipFill>
          <a:blip r:embed="rId2">
            <a:extLst/>
          </a:blip>
          <a:srcRect l="0" t="10680" r="5495" b="15282"/>
          <a:stretch>
            <a:fillRect/>
          </a:stretch>
        </p:blipFill>
        <p:spPr>
          <a:xfrm>
            <a:off x="2578605" y="-1"/>
            <a:ext cx="8753859" cy="6858001"/>
          </a:xfrm>
          <a:prstGeom prst="rect">
            <a:avLst/>
          </a:prstGeom>
          <a:ln w="12700">
            <a:miter lim="400000"/>
          </a:ln>
        </p:spPr>
      </p:pic>
      <p:sp>
        <p:nvSpPr>
          <p:cNvPr id="552"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UAB Fact -3">
    <p:spTree>
      <p:nvGrpSpPr>
        <p:cNvPr id="1" name=""/>
        <p:cNvGrpSpPr/>
        <p:nvPr/>
      </p:nvGrpSpPr>
      <p:grpSpPr>
        <a:xfrm>
          <a:off x="0" y="0"/>
          <a:ext cx="0" cy="0"/>
          <a:chOff x="0" y="0"/>
          <a:chExt cx="0" cy="0"/>
        </a:xfrm>
      </p:grpSpPr>
      <p:pic>
        <p:nvPicPr>
          <p:cNvPr id="559" name="image9.jpeg" descr="image9.jpeg"/>
          <p:cNvPicPr>
            <a:picLocks noChangeAspect="1"/>
          </p:cNvPicPr>
          <p:nvPr/>
        </p:nvPicPr>
        <p:blipFill>
          <a:blip r:embed="rId2">
            <a:extLst/>
          </a:blip>
          <a:srcRect l="3878" t="17398" r="0" b="1433"/>
          <a:stretch>
            <a:fillRect/>
          </a:stretch>
        </p:blipFill>
        <p:spPr>
          <a:xfrm>
            <a:off x="0" y="-2"/>
            <a:ext cx="9144000" cy="6858005"/>
          </a:xfrm>
          <a:prstGeom prst="rect">
            <a:avLst/>
          </a:prstGeom>
          <a:ln w="12700">
            <a:miter lim="400000"/>
          </a:ln>
        </p:spPr>
      </p:pic>
      <p:sp>
        <p:nvSpPr>
          <p:cNvPr id="560" name="Body Level One…"/>
          <p:cNvSpPr txBox="1"/>
          <p:nvPr>
            <p:ph type="body" idx="1"/>
          </p:nvPr>
        </p:nvSpPr>
        <p:spPr>
          <a:xfrm>
            <a:off x="575072" y="1573212"/>
            <a:ext cx="7938884" cy="4303715"/>
          </a:xfrm>
          <a:prstGeom prst="rect">
            <a:avLst/>
          </a:prstGeom>
          <a:solidFill>
            <a:schemeClr val="accent1">
              <a:alpha val="85000"/>
            </a:schemeClr>
          </a:solidFill>
        </p:spPr>
        <p:txBody>
          <a:bodyPr lIns="468000" tIns="468000" rIns="468000" bIns="468000" anchor="ctr"/>
          <a:lstStyle>
            <a:lvl1pPr marL="0" indent="0">
              <a:lnSpc>
                <a:spcPct val="90000"/>
              </a:lnSpc>
              <a:buClrTx/>
              <a:buSzTx/>
              <a:buFontTx/>
              <a:buNone/>
              <a:defRPr sz="2700">
                <a:solidFill>
                  <a:srgbClr val="FFFFFF"/>
                </a:solidFill>
              </a:defRPr>
            </a:lvl1pPr>
            <a:lvl2pPr marL="0" indent="0">
              <a:lnSpc>
                <a:spcPct val="90000"/>
              </a:lnSpc>
              <a:buClrTx/>
              <a:buSzTx/>
              <a:buFontTx/>
              <a:buNone/>
              <a:defRPr sz="2700">
                <a:solidFill>
                  <a:srgbClr val="FFFFFF"/>
                </a:solidFill>
              </a:defRPr>
            </a:lvl2pPr>
            <a:lvl3pPr marL="0" indent="0">
              <a:lnSpc>
                <a:spcPct val="90000"/>
              </a:lnSpc>
              <a:buClrTx/>
              <a:buSzTx/>
              <a:buFontTx/>
              <a:buNone/>
              <a:defRPr sz="2700">
                <a:solidFill>
                  <a:srgbClr val="FFFFFF"/>
                </a:solidFill>
              </a:defRPr>
            </a:lvl3pPr>
            <a:lvl4pPr marL="0" indent="0">
              <a:lnSpc>
                <a:spcPct val="90000"/>
              </a:lnSpc>
              <a:buClrTx/>
              <a:buSzTx/>
              <a:buFontTx/>
              <a:buNone/>
              <a:defRPr sz="2700">
                <a:solidFill>
                  <a:srgbClr val="FFFFFF"/>
                </a:solidFill>
              </a:defRPr>
            </a:lvl4pPr>
            <a:lvl5pPr marL="0" indent="0">
              <a:lnSpc>
                <a:spcPct val="90000"/>
              </a:lnSpc>
              <a:buClrTx/>
              <a:buSzTx/>
              <a:buFontTx/>
              <a:buNone/>
              <a:defRPr sz="27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1"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 Slide - Gradient Picture Background">
    <p:spTree>
      <p:nvGrpSpPr>
        <p:cNvPr id="1" name=""/>
        <p:cNvGrpSpPr/>
        <p:nvPr/>
      </p:nvGrpSpPr>
      <p:grpSpPr>
        <a:xfrm>
          <a:off x="0" y="0"/>
          <a:ext cx="0" cy="0"/>
          <a:chOff x="0" y="0"/>
          <a:chExt cx="0" cy="0"/>
        </a:xfrm>
      </p:grpSpPr>
      <p:sp>
        <p:nvSpPr>
          <p:cNvPr id="50" name="Rectangle"/>
          <p:cNvSpPr/>
          <p:nvPr/>
        </p:nvSpPr>
        <p:spPr>
          <a:xfrm>
            <a:off x="0" y="0"/>
            <a:ext cx="9144000" cy="6858000"/>
          </a:xfrm>
          <a:prstGeom prst="rect">
            <a:avLst/>
          </a:prstGeom>
          <a:gradFill>
            <a:gsLst>
              <a:gs pos="36000">
                <a:srgbClr val="006241"/>
              </a:gs>
              <a:gs pos="70000">
                <a:srgbClr val="328A5E">
                  <a:alpha val="78000"/>
                </a:srgbClr>
              </a:gs>
            </a:gsLst>
            <a:lin ang="1800000"/>
          </a:gra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51" name="To insert a background image, right-click on the slide – select FORMAT BACKGROUND &gt; Picture or texture fill"/>
          <p:cNvSpPr txBox="1"/>
          <p:nvPr/>
        </p:nvSpPr>
        <p:spPr>
          <a:xfrm>
            <a:off x="-3" y="-426745"/>
            <a:ext cx="9144004" cy="2438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000">
                <a:solidFill>
                  <a:schemeClr val="accent2"/>
                </a:solidFill>
                <a:latin typeface="Proxima Nova Rg"/>
                <a:ea typeface="Proxima Nova Rg"/>
                <a:cs typeface="Proxima Nova Rg"/>
                <a:sym typeface="Proxima Nova Rg"/>
              </a:defRPr>
            </a:lvl1pPr>
          </a:lstStyle>
          <a:p>
            <a:pPr/>
            <a:r>
              <a:t>To insert a background image, right-click on the slide – select FORMAT BACKGROUND &gt; Picture or texture fill</a:t>
            </a:r>
          </a:p>
        </p:txBody>
      </p:sp>
      <p:pic>
        <p:nvPicPr>
          <p:cNvPr id="52"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sp>
        <p:nvSpPr>
          <p:cNvPr id="53" name="Body Level One…"/>
          <p:cNvSpPr txBox="1"/>
          <p:nvPr>
            <p:ph type="body" sz="quarter" idx="1"/>
          </p:nvPr>
        </p:nvSpPr>
        <p:spPr>
          <a:xfrm>
            <a:off x="762000" y="4333876"/>
            <a:ext cx="6762750"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4" name="Title Text"/>
          <p:cNvSpPr txBox="1"/>
          <p:nvPr>
            <p:ph type="title"/>
          </p:nvPr>
        </p:nvSpPr>
        <p:spPr>
          <a:xfrm>
            <a:off x="762000" y="1830596"/>
            <a:ext cx="6762750" cy="2411205"/>
          </a:xfrm>
          <a:prstGeom prst="rect">
            <a:avLst/>
          </a:prstGeom>
        </p:spPr>
        <p:txBody>
          <a:bodyPr anchor="b"/>
          <a:lstStyle>
            <a:lvl1pPr>
              <a:lnSpc>
                <a:spcPct val="80000"/>
              </a:lnSpc>
              <a:defRPr sz="6000">
                <a:solidFill>
                  <a:srgbClr val="FFFFFF"/>
                </a:solidFill>
              </a:defRPr>
            </a:lvl1pPr>
          </a:lstStyle>
          <a:p>
            <a:pPr/>
            <a:r>
              <a:t>Title Text</a:t>
            </a:r>
          </a:p>
        </p:txBody>
      </p:sp>
      <p:sp>
        <p:nvSpPr>
          <p:cNvPr id="55"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Option 1">
    <p:spTree>
      <p:nvGrpSpPr>
        <p:cNvPr id="1" name=""/>
        <p:cNvGrpSpPr/>
        <p:nvPr/>
      </p:nvGrpSpPr>
      <p:grpSpPr>
        <a:xfrm>
          <a:off x="0" y="0"/>
          <a:ext cx="0" cy="0"/>
          <a:chOff x="0" y="0"/>
          <a:chExt cx="0" cy="0"/>
        </a:xfrm>
      </p:grpSpPr>
      <p:sp>
        <p:nvSpPr>
          <p:cNvPr id="568"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569" name="”"/>
          <p:cNvSpPr txBox="1"/>
          <p:nvPr/>
        </p:nvSpPr>
        <p:spPr>
          <a:xfrm>
            <a:off x="7960659" y="4013429"/>
            <a:ext cx="532643"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b="1" sz="8600">
                <a:solidFill>
                  <a:schemeClr val="accent3"/>
                </a:solidFill>
                <a:latin typeface="Proxima Nova Rg"/>
                <a:ea typeface="Proxima Nova Rg"/>
                <a:cs typeface="Proxima Nova Rg"/>
                <a:sym typeface="Proxima Nova Rg"/>
              </a:defRPr>
            </a:lvl1pPr>
          </a:lstStyle>
          <a:p>
            <a:pPr/>
            <a:r>
              <a:t>”</a:t>
            </a:r>
          </a:p>
        </p:txBody>
      </p:sp>
      <p:sp>
        <p:nvSpPr>
          <p:cNvPr id="570" name="“"/>
          <p:cNvSpPr txBox="1"/>
          <p:nvPr/>
        </p:nvSpPr>
        <p:spPr>
          <a:xfrm>
            <a:off x="657217" y="1889030"/>
            <a:ext cx="532638"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90000"/>
              </a:lnSpc>
              <a:spcBef>
                <a:spcPts val="1000"/>
              </a:spcBef>
              <a:defRPr b="1" sz="8600">
                <a:solidFill>
                  <a:schemeClr val="accent3"/>
                </a:solidFill>
                <a:latin typeface="Proxima Nova Rg"/>
                <a:ea typeface="Proxima Nova Rg"/>
                <a:cs typeface="Proxima Nova Rg"/>
                <a:sym typeface="Proxima Nova Rg"/>
              </a:defRPr>
            </a:lvl1pPr>
          </a:lstStyle>
          <a:p>
            <a:pPr/>
            <a:r>
              <a:t>“</a:t>
            </a:r>
          </a:p>
        </p:txBody>
      </p:sp>
      <p:sp>
        <p:nvSpPr>
          <p:cNvPr id="571" name="Body Level One…"/>
          <p:cNvSpPr txBox="1"/>
          <p:nvPr>
            <p:ph type="body" sz="quarter" idx="1"/>
          </p:nvPr>
        </p:nvSpPr>
        <p:spPr>
          <a:xfrm>
            <a:off x="1143000" y="4834373"/>
            <a:ext cx="6858001" cy="544518"/>
          </a:xfrm>
          <a:prstGeom prst="rect">
            <a:avLst/>
          </a:prstGeom>
        </p:spPr>
        <p:txBody>
          <a:bodyPr/>
          <a:lstStyle>
            <a:lvl1pPr marL="0" indent="0" algn="ctr">
              <a:lnSpc>
                <a:spcPct val="90000"/>
              </a:lnSpc>
              <a:buClrTx/>
              <a:buSzTx/>
              <a:buFontTx/>
              <a:buNone/>
              <a:defRPr sz="2800">
                <a:solidFill>
                  <a:schemeClr val="accent3"/>
                </a:solidFill>
              </a:defRPr>
            </a:lvl1pPr>
            <a:lvl2pPr marL="723900" indent="-266700" algn="ctr">
              <a:lnSpc>
                <a:spcPct val="90000"/>
              </a:lnSpc>
              <a:buClrTx/>
              <a:buFontTx/>
              <a:defRPr sz="2800">
                <a:solidFill>
                  <a:schemeClr val="accent3"/>
                </a:solidFill>
              </a:defRPr>
            </a:lvl2pPr>
            <a:lvl3pPr marL="1234438" indent="-320038" algn="ctr">
              <a:lnSpc>
                <a:spcPct val="90000"/>
              </a:lnSpc>
              <a:buClrTx/>
              <a:buFontTx/>
              <a:defRPr sz="2800">
                <a:solidFill>
                  <a:schemeClr val="accent3"/>
                </a:solidFill>
              </a:defRPr>
            </a:lvl3pPr>
            <a:lvl4pPr marL="1727200" indent="-355600" algn="ctr">
              <a:lnSpc>
                <a:spcPct val="90000"/>
              </a:lnSpc>
              <a:buClrTx/>
              <a:buFontTx/>
              <a:defRPr sz="2800">
                <a:solidFill>
                  <a:schemeClr val="accent3"/>
                </a:solidFill>
              </a:defRPr>
            </a:lvl4pPr>
            <a:lvl5pPr marL="2184400" indent="-355600" algn="ctr">
              <a:lnSpc>
                <a:spcPct val="90000"/>
              </a:lnSpc>
              <a:buClrTx/>
              <a:buFontTx/>
              <a:defRPr sz="2800">
                <a:solidFill>
                  <a:schemeClr val="accent3"/>
                </a:solidFill>
              </a:defRPr>
            </a:lvl5pPr>
          </a:lstStyle>
          <a:p>
            <a:pPr/>
            <a:r>
              <a:t>Body Level One</a:t>
            </a:r>
          </a:p>
          <a:p>
            <a:pPr lvl="1"/>
            <a:r>
              <a:t>Body Level Two</a:t>
            </a:r>
          </a:p>
          <a:p>
            <a:pPr lvl="2"/>
            <a:r>
              <a:t>Body Level Three</a:t>
            </a:r>
          </a:p>
          <a:p>
            <a:pPr lvl="3"/>
            <a:r>
              <a:t>Body Level Four</a:t>
            </a:r>
          </a:p>
          <a:p>
            <a:pPr lvl="4"/>
            <a:r>
              <a:t>Body Level Five</a:t>
            </a:r>
          </a:p>
        </p:txBody>
      </p:sp>
      <p:sp>
        <p:nvSpPr>
          <p:cNvPr id="572" name="Title Text"/>
          <p:cNvSpPr txBox="1"/>
          <p:nvPr>
            <p:ph type="title"/>
          </p:nvPr>
        </p:nvSpPr>
        <p:spPr>
          <a:xfrm>
            <a:off x="1139428" y="2355269"/>
            <a:ext cx="6858001" cy="1854267"/>
          </a:xfrm>
          <a:prstGeom prst="rect">
            <a:avLst/>
          </a:prstGeom>
        </p:spPr>
        <p:txBody>
          <a:bodyPr lIns="45718" tIns="45718" rIns="45718" bIns="45718"/>
          <a:lstStyle>
            <a:lvl1pPr algn="ctr">
              <a:defRPr sz="4500">
                <a:solidFill>
                  <a:srgbClr val="FFFFFF"/>
                </a:solidFill>
              </a:defRPr>
            </a:lvl1pPr>
          </a:lstStyle>
          <a:p>
            <a:pPr/>
            <a:r>
              <a:t>Title Text</a:t>
            </a:r>
          </a:p>
        </p:txBody>
      </p:sp>
      <p:sp>
        <p:nvSpPr>
          <p:cNvPr id="573"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Option 1 - Monogram">
    <p:spTree>
      <p:nvGrpSpPr>
        <p:cNvPr id="1" name=""/>
        <p:cNvGrpSpPr/>
        <p:nvPr/>
      </p:nvGrpSpPr>
      <p:grpSpPr>
        <a:xfrm>
          <a:off x="0" y="0"/>
          <a:ext cx="0" cy="0"/>
          <a:chOff x="0" y="0"/>
          <a:chExt cx="0" cy="0"/>
        </a:xfrm>
      </p:grpSpPr>
      <p:sp>
        <p:nvSpPr>
          <p:cNvPr id="580"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pic>
        <p:nvPicPr>
          <p:cNvPr id="581" name="image2.png" descr="image2.png"/>
          <p:cNvPicPr>
            <a:picLocks noChangeAspect="1"/>
          </p:cNvPicPr>
          <p:nvPr/>
        </p:nvPicPr>
        <p:blipFill>
          <a:blip r:embed="rId2">
            <a:extLst/>
          </a:blip>
          <a:srcRect l="0" t="10680" r="5495" b="15282"/>
          <a:stretch>
            <a:fillRect/>
          </a:stretch>
        </p:blipFill>
        <p:spPr>
          <a:xfrm>
            <a:off x="2662226" y="-1"/>
            <a:ext cx="8753859" cy="6858001"/>
          </a:xfrm>
          <a:prstGeom prst="rect">
            <a:avLst/>
          </a:prstGeom>
          <a:ln w="12700">
            <a:miter lim="400000"/>
          </a:ln>
        </p:spPr>
      </p:pic>
      <p:sp>
        <p:nvSpPr>
          <p:cNvPr id="582" name="”"/>
          <p:cNvSpPr txBox="1"/>
          <p:nvPr/>
        </p:nvSpPr>
        <p:spPr>
          <a:xfrm>
            <a:off x="7960659" y="4013429"/>
            <a:ext cx="532643"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b="1" sz="8600">
                <a:solidFill>
                  <a:schemeClr val="accent3"/>
                </a:solidFill>
                <a:latin typeface="Proxima Nova Rg"/>
                <a:ea typeface="Proxima Nova Rg"/>
                <a:cs typeface="Proxima Nova Rg"/>
                <a:sym typeface="Proxima Nova Rg"/>
              </a:defRPr>
            </a:lvl1pPr>
          </a:lstStyle>
          <a:p>
            <a:pPr/>
            <a:r>
              <a:t>”</a:t>
            </a:r>
          </a:p>
        </p:txBody>
      </p:sp>
      <p:sp>
        <p:nvSpPr>
          <p:cNvPr id="583" name="Body Level One…"/>
          <p:cNvSpPr txBox="1"/>
          <p:nvPr>
            <p:ph type="body" sz="quarter" idx="1"/>
          </p:nvPr>
        </p:nvSpPr>
        <p:spPr>
          <a:xfrm>
            <a:off x="1143000" y="4834373"/>
            <a:ext cx="6858001" cy="544518"/>
          </a:xfrm>
          <a:prstGeom prst="rect">
            <a:avLst/>
          </a:prstGeom>
        </p:spPr>
        <p:txBody>
          <a:bodyPr/>
          <a:lstStyle>
            <a:lvl1pPr marL="0" indent="0" algn="ctr">
              <a:lnSpc>
                <a:spcPct val="90000"/>
              </a:lnSpc>
              <a:buClrTx/>
              <a:buSzTx/>
              <a:buFontTx/>
              <a:buNone/>
              <a:defRPr sz="2800">
                <a:solidFill>
                  <a:schemeClr val="accent3"/>
                </a:solidFill>
              </a:defRPr>
            </a:lvl1pPr>
            <a:lvl2pPr marL="723900" indent="-266700" algn="ctr">
              <a:lnSpc>
                <a:spcPct val="90000"/>
              </a:lnSpc>
              <a:buClrTx/>
              <a:buFontTx/>
              <a:defRPr sz="2800">
                <a:solidFill>
                  <a:schemeClr val="accent3"/>
                </a:solidFill>
              </a:defRPr>
            </a:lvl2pPr>
            <a:lvl3pPr marL="1234438" indent="-320038" algn="ctr">
              <a:lnSpc>
                <a:spcPct val="90000"/>
              </a:lnSpc>
              <a:buClrTx/>
              <a:buFontTx/>
              <a:defRPr sz="2800">
                <a:solidFill>
                  <a:schemeClr val="accent3"/>
                </a:solidFill>
              </a:defRPr>
            </a:lvl3pPr>
            <a:lvl4pPr marL="1727200" indent="-355600" algn="ctr">
              <a:lnSpc>
                <a:spcPct val="90000"/>
              </a:lnSpc>
              <a:buClrTx/>
              <a:buFontTx/>
              <a:defRPr sz="2800">
                <a:solidFill>
                  <a:schemeClr val="accent3"/>
                </a:solidFill>
              </a:defRPr>
            </a:lvl4pPr>
            <a:lvl5pPr marL="2184400" indent="-355600" algn="ctr">
              <a:lnSpc>
                <a:spcPct val="90000"/>
              </a:lnSpc>
              <a:buClrTx/>
              <a:buFontTx/>
              <a:defRPr sz="2800">
                <a:solidFill>
                  <a:schemeClr val="accent3"/>
                </a:solidFill>
              </a:defRPr>
            </a:lvl5pPr>
          </a:lstStyle>
          <a:p>
            <a:pPr/>
            <a:r>
              <a:t>Body Level One</a:t>
            </a:r>
          </a:p>
          <a:p>
            <a:pPr lvl="1"/>
            <a:r>
              <a:t>Body Level Two</a:t>
            </a:r>
          </a:p>
          <a:p>
            <a:pPr lvl="2"/>
            <a:r>
              <a:t>Body Level Three</a:t>
            </a:r>
          </a:p>
          <a:p>
            <a:pPr lvl="3"/>
            <a:r>
              <a:t>Body Level Four</a:t>
            </a:r>
          </a:p>
          <a:p>
            <a:pPr lvl="4"/>
            <a:r>
              <a:t>Body Level Five</a:t>
            </a:r>
          </a:p>
        </p:txBody>
      </p:sp>
      <p:sp>
        <p:nvSpPr>
          <p:cNvPr id="584" name="Title Text"/>
          <p:cNvSpPr txBox="1"/>
          <p:nvPr>
            <p:ph type="title"/>
          </p:nvPr>
        </p:nvSpPr>
        <p:spPr>
          <a:xfrm>
            <a:off x="1139428" y="2355269"/>
            <a:ext cx="6858001" cy="1854267"/>
          </a:xfrm>
          <a:prstGeom prst="rect">
            <a:avLst/>
          </a:prstGeom>
        </p:spPr>
        <p:txBody>
          <a:bodyPr lIns="45718" tIns="45718" rIns="45718" bIns="45718"/>
          <a:lstStyle>
            <a:lvl1pPr algn="ctr">
              <a:defRPr sz="4500">
                <a:solidFill>
                  <a:srgbClr val="FFFFFF"/>
                </a:solidFill>
              </a:defRPr>
            </a:lvl1pPr>
          </a:lstStyle>
          <a:p>
            <a:pPr/>
            <a:r>
              <a:t>Title Text</a:t>
            </a:r>
          </a:p>
        </p:txBody>
      </p:sp>
      <p:sp>
        <p:nvSpPr>
          <p:cNvPr id="585" name="“"/>
          <p:cNvSpPr txBox="1"/>
          <p:nvPr/>
        </p:nvSpPr>
        <p:spPr>
          <a:xfrm>
            <a:off x="657217" y="1889030"/>
            <a:ext cx="532638"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90000"/>
              </a:lnSpc>
              <a:spcBef>
                <a:spcPts val="1000"/>
              </a:spcBef>
              <a:defRPr b="1" sz="8600">
                <a:solidFill>
                  <a:schemeClr val="accent3"/>
                </a:solidFill>
                <a:latin typeface="Proxima Nova Rg"/>
                <a:ea typeface="Proxima Nova Rg"/>
                <a:cs typeface="Proxima Nova Rg"/>
                <a:sym typeface="Proxima Nova Rg"/>
              </a:defRPr>
            </a:lvl1pPr>
          </a:lstStyle>
          <a:p>
            <a:pPr/>
            <a:r>
              <a:t>“</a:t>
            </a:r>
          </a:p>
        </p:txBody>
      </p:sp>
      <p:sp>
        <p:nvSpPr>
          <p:cNvPr id="586"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Option 1 - Picture Background">
    <p:spTree>
      <p:nvGrpSpPr>
        <p:cNvPr id="1" name=""/>
        <p:cNvGrpSpPr/>
        <p:nvPr/>
      </p:nvGrpSpPr>
      <p:grpSpPr>
        <a:xfrm>
          <a:off x="0" y="0"/>
          <a:ext cx="0" cy="0"/>
          <a:chOff x="0" y="0"/>
          <a:chExt cx="0" cy="0"/>
        </a:xfrm>
      </p:grpSpPr>
      <p:sp>
        <p:nvSpPr>
          <p:cNvPr id="593" name="Rectangle"/>
          <p:cNvSpPr/>
          <p:nvPr/>
        </p:nvSpPr>
        <p:spPr>
          <a:xfrm>
            <a:off x="0" y="0"/>
            <a:ext cx="9144000" cy="6858000"/>
          </a:xfrm>
          <a:prstGeom prst="rect">
            <a:avLst/>
          </a:prstGeom>
          <a:solidFill>
            <a:srgbClr val="006241">
              <a:alpha val="86000"/>
            </a:srgbClr>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594" name="To insert a background image, right-click on the slide – select FORMAT BACKGROUND &gt; Picture or texture fill"/>
          <p:cNvSpPr txBox="1"/>
          <p:nvPr/>
        </p:nvSpPr>
        <p:spPr>
          <a:xfrm>
            <a:off x="-3" y="-426745"/>
            <a:ext cx="9144004" cy="2438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000">
                <a:solidFill>
                  <a:schemeClr val="accent2"/>
                </a:solidFill>
                <a:latin typeface="Proxima Nova Rg"/>
                <a:ea typeface="Proxima Nova Rg"/>
                <a:cs typeface="Proxima Nova Rg"/>
                <a:sym typeface="Proxima Nova Rg"/>
              </a:defRPr>
            </a:lvl1pPr>
          </a:lstStyle>
          <a:p>
            <a:pPr/>
            <a:r>
              <a:t>To insert a background image, right-click on the slide – select FORMAT BACKGROUND &gt; Picture or texture fill</a:t>
            </a:r>
          </a:p>
        </p:txBody>
      </p:sp>
      <p:sp>
        <p:nvSpPr>
          <p:cNvPr id="595" name="”"/>
          <p:cNvSpPr txBox="1"/>
          <p:nvPr/>
        </p:nvSpPr>
        <p:spPr>
          <a:xfrm>
            <a:off x="7960659" y="4013429"/>
            <a:ext cx="532643"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b="1" sz="8600">
                <a:solidFill>
                  <a:schemeClr val="accent3"/>
                </a:solidFill>
                <a:latin typeface="Proxima Nova Rg"/>
                <a:ea typeface="Proxima Nova Rg"/>
                <a:cs typeface="Proxima Nova Rg"/>
                <a:sym typeface="Proxima Nova Rg"/>
              </a:defRPr>
            </a:lvl1pPr>
          </a:lstStyle>
          <a:p>
            <a:pPr/>
            <a:r>
              <a:t>”</a:t>
            </a:r>
          </a:p>
        </p:txBody>
      </p:sp>
      <p:sp>
        <p:nvSpPr>
          <p:cNvPr id="596" name="Body Level One…"/>
          <p:cNvSpPr txBox="1"/>
          <p:nvPr>
            <p:ph type="body" sz="quarter" idx="1"/>
          </p:nvPr>
        </p:nvSpPr>
        <p:spPr>
          <a:xfrm>
            <a:off x="1143000" y="4834373"/>
            <a:ext cx="6858001" cy="544518"/>
          </a:xfrm>
          <a:prstGeom prst="rect">
            <a:avLst/>
          </a:prstGeom>
        </p:spPr>
        <p:txBody>
          <a:bodyPr/>
          <a:lstStyle>
            <a:lvl1pPr marL="0" indent="0" algn="ctr">
              <a:lnSpc>
                <a:spcPct val="90000"/>
              </a:lnSpc>
              <a:buClrTx/>
              <a:buSzTx/>
              <a:buFontTx/>
              <a:buNone/>
              <a:defRPr sz="2800">
                <a:solidFill>
                  <a:schemeClr val="accent3"/>
                </a:solidFill>
              </a:defRPr>
            </a:lvl1pPr>
            <a:lvl2pPr marL="723900" indent="-266700" algn="ctr">
              <a:lnSpc>
                <a:spcPct val="90000"/>
              </a:lnSpc>
              <a:buClrTx/>
              <a:buFontTx/>
              <a:defRPr sz="2800">
                <a:solidFill>
                  <a:schemeClr val="accent3"/>
                </a:solidFill>
              </a:defRPr>
            </a:lvl2pPr>
            <a:lvl3pPr marL="1234438" indent="-320038" algn="ctr">
              <a:lnSpc>
                <a:spcPct val="90000"/>
              </a:lnSpc>
              <a:buClrTx/>
              <a:buFontTx/>
              <a:defRPr sz="2800">
                <a:solidFill>
                  <a:schemeClr val="accent3"/>
                </a:solidFill>
              </a:defRPr>
            </a:lvl3pPr>
            <a:lvl4pPr marL="1727200" indent="-355600" algn="ctr">
              <a:lnSpc>
                <a:spcPct val="90000"/>
              </a:lnSpc>
              <a:buClrTx/>
              <a:buFontTx/>
              <a:defRPr sz="2800">
                <a:solidFill>
                  <a:schemeClr val="accent3"/>
                </a:solidFill>
              </a:defRPr>
            </a:lvl4pPr>
            <a:lvl5pPr marL="2184400" indent="-355600" algn="ctr">
              <a:lnSpc>
                <a:spcPct val="90000"/>
              </a:lnSpc>
              <a:buClrTx/>
              <a:buFontTx/>
              <a:defRPr sz="2800">
                <a:solidFill>
                  <a:schemeClr val="accent3"/>
                </a:solidFill>
              </a:defRPr>
            </a:lvl5pPr>
          </a:lstStyle>
          <a:p>
            <a:pPr/>
            <a:r>
              <a:t>Body Level One</a:t>
            </a:r>
          </a:p>
          <a:p>
            <a:pPr lvl="1"/>
            <a:r>
              <a:t>Body Level Two</a:t>
            </a:r>
          </a:p>
          <a:p>
            <a:pPr lvl="2"/>
            <a:r>
              <a:t>Body Level Three</a:t>
            </a:r>
          </a:p>
          <a:p>
            <a:pPr lvl="3"/>
            <a:r>
              <a:t>Body Level Four</a:t>
            </a:r>
          </a:p>
          <a:p>
            <a:pPr lvl="4"/>
            <a:r>
              <a:t>Body Level Five</a:t>
            </a:r>
          </a:p>
        </p:txBody>
      </p:sp>
      <p:sp>
        <p:nvSpPr>
          <p:cNvPr id="597" name="Title Text"/>
          <p:cNvSpPr txBox="1"/>
          <p:nvPr>
            <p:ph type="title"/>
          </p:nvPr>
        </p:nvSpPr>
        <p:spPr>
          <a:xfrm>
            <a:off x="1139428" y="2355269"/>
            <a:ext cx="6858001" cy="1854267"/>
          </a:xfrm>
          <a:prstGeom prst="rect">
            <a:avLst/>
          </a:prstGeom>
        </p:spPr>
        <p:txBody>
          <a:bodyPr lIns="45718" tIns="45718" rIns="45718" bIns="45718"/>
          <a:lstStyle>
            <a:lvl1pPr algn="ctr">
              <a:defRPr sz="4500">
                <a:solidFill>
                  <a:srgbClr val="FFFFFF"/>
                </a:solidFill>
              </a:defRPr>
            </a:lvl1pPr>
          </a:lstStyle>
          <a:p>
            <a:pPr/>
            <a:r>
              <a:t>Title Text</a:t>
            </a:r>
          </a:p>
        </p:txBody>
      </p:sp>
      <p:sp>
        <p:nvSpPr>
          <p:cNvPr id="598" name="“"/>
          <p:cNvSpPr txBox="1"/>
          <p:nvPr/>
        </p:nvSpPr>
        <p:spPr>
          <a:xfrm>
            <a:off x="657217" y="1889030"/>
            <a:ext cx="532638"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90000"/>
              </a:lnSpc>
              <a:spcBef>
                <a:spcPts val="1000"/>
              </a:spcBef>
              <a:defRPr b="1" sz="8600">
                <a:solidFill>
                  <a:schemeClr val="accent3"/>
                </a:solidFill>
                <a:latin typeface="Proxima Nova Rg"/>
                <a:ea typeface="Proxima Nova Rg"/>
                <a:cs typeface="Proxima Nova Rg"/>
                <a:sym typeface="Proxima Nova Rg"/>
              </a:defRPr>
            </a:lvl1pPr>
          </a:lstStyle>
          <a:p>
            <a:pPr/>
            <a:r>
              <a:t>“</a:t>
            </a:r>
          </a:p>
        </p:txBody>
      </p:sp>
      <p:sp>
        <p:nvSpPr>
          <p:cNvPr id="599"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Option 2">
    <p:spTree>
      <p:nvGrpSpPr>
        <p:cNvPr id="1" name=""/>
        <p:cNvGrpSpPr/>
        <p:nvPr/>
      </p:nvGrpSpPr>
      <p:grpSpPr>
        <a:xfrm>
          <a:off x="0" y="0"/>
          <a:ext cx="0" cy="0"/>
          <a:chOff x="0" y="0"/>
          <a:chExt cx="0" cy="0"/>
        </a:xfrm>
      </p:grpSpPr>
      <p:sp>
        <p:nvSpPr>
          <p:cNvPr id="606" name="Rectangle"/>
          <p:cNvSpPr/>
          <p:nvPr/>
        </p:nvSpPr>
        <p:spPr>
          <a:xfrm>
            <a:off x="0" y="0"/>
            <a:ext cx="9144000" cy="6858000"/>
          </a:xfrm>
          <a:prstGeom prst="rect">
            <a:avLst/>
          </a:prstGeom>
          <a:solidFill>
            <a:schemeClr val="accent3"/>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607" name="”"/>
          <p:cNvSpPr txBox="1"/>
          <p:nvPr/>
        </p:nvSpPr>
        <p:spPr>
          <a:xfrm>
            <a:off x="7960659" y="4013429"/>
            <a:ext cx="532643"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b="1" sz="8600">
                <a:solidFill>
                  <a:srgbClr val="FFFFFF"/>
                </a:solidFill>
                <a:latin typeface="Proxima Nova Rg"/>
                <a:ea typeface="Proxima Nova Rg"/>
                <a:cs typeface="Proxima Nova Rg"/>
                <a:sym typeface="Proxima Nova Rg"/>
              </a:defRPr>
            </a:lvl1pPr>
          </a:lstStyle>
          <a:p>
            <a:pPr/>
            <a:r>
              <a:t>”</a:t>
            </a:r>
          </a:p>
        </p:txBody>
      </p:sp>
      <p:sp>
        <p:nvSpPr>
          <p:cNvPr id="608" name="Body Level One…"/>
          <p:cNvSpPr txBox="1"/>
          <p:nvPr>
            <p:ph type="body" sz="quarter" idx="1"/>
          </p:nvPr>
        </p:nvSpPr>
        <p:spPr>
          <a:xfrm>
            <a:off x="1143000" y="4825905"/>
            <a:ext cx="6858000" cy="544518"/>
          </a:xfrm>
          <a:prstGeom prst="rect">
            <a:avLst/>
          </a:prstGeom>
        </p:spPr>
        <p:txBody>
          <a:bodyPr/>
          <a:lstStyle>
            <a:lvl1pPr marL="0" indent="0" algn="ctr">
              <a:lnSpc>
                <a:spcPct val="90000"/>
              </a:lnSpc>
              <a:buClrTx/>
              <a:buSzTx/>
              <a:buFontTx/>
              <a:buNone/>
              <a:defRPr sz="2800">
                <a:solidFill>
                  <a:schemeClr val="accent2"/>
                </a:solidFill>
              </a:defRPr>
            </a:lvl1pPr>
            <a:lvl2pPr marL="723900" indent="-266700" algn="ctr">
              <a:lnSpc>
                <a:spcPct val="90000"/>
              </a:lnSpc>
              <a:buClrTx/>
              <a:buFontTx/>
              <a:defRPr sz="2800">
                <a:solidFill>
                  <a:schemeClr val="accent2"/>
                </a:solidFill>
              </a:defRPr>
            </a:lvl2pPr>
            <a:lvl3pPr marL="1234438" indent="-320038" algn="ctr">
              <a:lnSpc>
                <a:spcPct val="90000"/>
              </a:lnSpc>
              <a:buClrTx/>
              <a:buFontTx/>
              <a:defRPr sz="2800">
                <a:solidFill>
                  <a:schemeClr val="accent2"/>
                </a:solidFill>
              </a:defRPr>
            </a:lvl3pPr>
            <a:lvl4pPr marL="1727200" indent="-355600" algn="ctr">
              <a:lnSpc>
                <a:spcPct val="90000"/>
              </a:lnSpc>
              <a:buClrTx/>
              <a:buFontTx/>
              <a:defRPr sz="2800">
                <a:solidFill>
                  <a:schemeClr val="accent2"/>
                </a:solidFill>
              </a:defRPr>
            </a:lvl4pPr>
            <a:lvl5pPr marL="2184400" indent="-355600" algn="ctr">
              <a:lnSpc>
                <a:spcPct val="90000"/>
              </a:lnSpc>
              <a:buClrTx/>
              <a:buFontTx/>
              <a:defRPr sz="28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609" name="Title Text"/>
          <p:cNvSpPr txBox="1"/>
          <p:nvPr>
            <p:ph type="title"/>
          </p:nvPr>
        </p:nvSpPr>
        <p:spPr>
          <a:xfrm>
            <a:off x="1139428" y="2355269"/>
            <a:ext cx="6858001" cy="1854267"/>
          </a:xfrm>
          <a:prstGeom prst="rect">
            <a:avLst/>
          </a:prstGeom>
        </p:spPr>
        <p:txBody>
          <a:bodyPr lIns="45718" tIns="45718" rIns="45718" bIns="45718"/>
          <a:lstStyle>
            <a:lvl1pPr algn="ctr">
              <a:defRPr sz="4500">
                <a:solidFill>
                  <a:srgbClr val="FFFFFF"/>
                </a:solidFill>
              </a:defRPr>
            </a:lvl1pPr>
          </a:lstStyle>
          <a:p>
            <a:pPr/>
            <a:r>
              <a:t>Title Text</a:t>
            </a:r>
          </a:p>
        </p:txBody>
      </p:sp>
      <p:sp>
        <p:nvSpPr>
          <p:cNvPr id="610" name="“"/>
          <p:cNvSpPr txBox="1"/>
          <p:nvPr/>
        </p:nvSpPr>
        <p:spPr>
          <a:xfrm>
            <a:off x="657217" y="1889030"/>
            <a:ext cx="532638"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90000"/>
              </a:lnSpc>
              <a:spcBef>
                <a:spcPts val="1000"/>
              </a:spcBef>
              <a:defRPr b="1" sz="8600">
                <a:solidFill>
                  <a:srgbClr val="FFFFFF"/>
                </a:solidFill>
                <a:latin typeface="Proxima Nova Rg"/>
                <a:ea typeface="Proxima Nova Rg"/>
                <a:cs typeface="Proxima Nova Rg"/>
                <a:sym typeface="Proxima Nova Rg"/>
              </a:defRPr>
            </a:lvl1pPr>
          </a:lstStyle>
          <a:p>
            <a:pPr/>
            <a:r>
              <a:t>“</a:t>
            </a:r>
          </a:p>
        </p:txBody>
      </p:sp>
      <p:sp>
        <p:nvSpPr>
          <p:cNvPr id="611"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Option 2 - Monogram">
    <p:spTree>
      <p:nvGrpSpPr>
        <p:cNvPr id="1" name=""/>
        <p:cNvGrpSpPr/>
        <p:nvPr/>
      </p:nvGrpSpPr>
      <p:grpSpPr>
        <a:xfrm>
          <a:off x="0" y="0"/>
          <a:ext cx="0" cy="0"/>
          <a:chOff x="0" y="0"/>
          <a:chExt cx="0" cy="0"/>
        </a:xfrm>
      </p:grpSpPr>
      <p:sp>
        <p:nvSpPr>
          <p:cNvPr id="618" name="Rectangle"/>
          <p:cNvSpPr/>
          <p:nvPr/>
        </p:nvSpPr>
        <p:spPr>
          <a:xfrm>
            <a:off x="0" y="0"/>
            <a:ext cx="9144000" cy="6858000"/>
          </a:xfrm>
          <a:prstGeom prst="rect">
            <a:avLst/>
          </a:prstGeom>
          <a:solidFill>
            <a:schemeClr val="accent3"/>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pic>
        <p:nvPicPr>
          <p:cNvPr id="619" name="image2.png" descr="image2.png"/>
          <p:cNvPicPr>
            <a:picLocks noChangeAspect="1"/>
          </p:cNvPicPr>
          <p:nvPr/>
        </p:nvPicPr>
        <p:blipFill>
          <a:blip r:embed="rId2">
            <a:extLst/>
          </a:blip>
          <a:srcRect l="0" t="10680" r="5495" b="15282"/>
          <a:stretch>
            <a:fillRect/>
          </a:stretch>
        </p:blipFill>
        <p:spPr>
          <a:xfrm>
            <a:off x="2662226" y="-1"/>
            <a:ext cx="8753859" cy="6858001"/>
          </a:xfrm>
          <a:prstGeom prst="rect">
            <a:avLst/>
          </a:prstGeom>
          <a:ln w="12700">
            <a:miter lim="400000"/>
          </a:ln>
        </p:spPr>
      </p:pic>
      <p:sp>
        <p:nvSpPr>
          <p:cNvPr id="620" name="”"/>
          <p:cNvSpPr txBox="1"/>
          <p:nvPr/>
        </p:nvSpPr>
        <p:spPr>
          <a:xfrm>
            <a:off x="7960659" y="4013429"/>
            <a:ext cx="532643"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b="1" sz="8600">
                <a:solidFill>
                  <a:srgbClr val="FFFFFF"/>
                </a:solidFill>
                <a:latin typeface="Proxima Nova Rg"/>
                <a:ea typeface="Proxima Nova Rg"/>
                <a:cs typeface="Proxima Nova Rg"/>
                <a:sym typeface="Proxima Nova Rg"/>
              </a:defRPr>
            </a:lvl1pPr>
          </a:lstStyle>
          <a:p>
            <a:pPr/>
            <a:r>
              <a:t>”</a:t>
            </a:r>
          </a:p>
        </p:txBody>
      </p:sp>
      <p:sp>
        <p:nvSpPr>
          <p:cNvPr id="621" name="Body Level One…"/>
          <p:cNvSpPr txBox="1"/>
          <p:nvPr>
            <p:ph type="body" sz="quarter" idx="1"/>
          </p:nvPr>
        </p:nvSpPr>
        <p:spPr>
          <a:xfrm>
            <a:off x="1143000" y="4825905"/>
            <a:ext cx="6858000" cy="544518"/>
          </a:xfrm>
          <a:prstGeom prst="rect">
            <a:avLst/>
          </a:prstGeom>
        </p:spPr>
        <p:txBody>
          <a:bodyPr/>
          <a:lstStyle>
            <a:lvl1pPr marL="0" indent="0" algn="ctr">
              <a:lnSpc>
                <a:spcPct val="90000"/>
              </a:lnSpc>
              <a:buClrTx/>
              <a:buSzTx/>
              <a:buFontTx/>
              <a:buNone/>
              <a:defRPr sz="2800">
                <a:solidFill>
                  <a:schemeClr val="accent2"/>
                </a:solidFill>
              </a:defRPr>
            </a:lvl1pPr>
            <a:lvl2pPr marL="723900" indent="-266700" algn="ctr">
              <a:lnSpc>
                <a:spcPct val="90000"/>
              </a:lnSpc>
              <a:buClrTx/>
              <a:buFontTx/>
              <a:defRPr sz="2800">
                <a:solidFill>
                  <a:schemeClr val="accent2"/>
                </a:solidFill>
              </a:defRPr>
            </a:lvl2pPr>
            <a:lvl3pPr marL="1234438" indent="-320038" algn="ctr">
              <a:lnSpc>
                <a:spcPct val="90000"/>
              </a:lnSpc>
              <a:buClrTx/>
              <a:buFontTx/>
              <a:defRPr sz="2800">
                <a:solidFill>
                  <a:schemeClr val="accent2"/>
                </a:solidFill>
              </a:defRPr>
            </a:lvl3pPr>
            <a:lvl4pPr marL="1727200" indent="-355600" algn="ctr">
              <a:lnSpc>
                <a:spcPct val="90000"/>
              </a:lnSpc>
              <a:buClrTx/>
              <a:buFontTx/>
              <a:defRPr sz="2800">
                <a:solidFill>
                  <a:schemeClr val="accent2"/>
                </a:solidFill>
              </a:defRPr>
            </a:lvl4pPr>
            <a:lvl5pPr marL="2184400" indent="-355600" algn="ctr">
              <a:lnSpc>
                <a:spcPct val="90000"/>
              </a:lnSpc>
              <a:buClrTx/>
              <a:buFontTx/>
              <a:defRPr sz="28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622" name="Title Text"/>
          <p:cNvSpPr txBox="1"/>
          <p:nvPr>
            <p:ph type="title"/>
          </p:nvPr>
        </p:nvSpPr>
        <p:spPr>
          <a:xfrm>
            <a:off x="1139428" y="2355269"/>
            <a:ext cx="6858001" cy="1854267"/>
          </a:xfrm>
          <a:prstGeom prst="rect">
            <a:avLst/>
          </a:prstGeom>
        </p:spPr>
        <p:txBody>
          <a:bodyPr lIns="45718" tIns="45718" rIns="45718" bIns="45718"/>
          <a:lstStyle>
            <a:lvl1pPr algn="ctr">
              <a:defRPr sz="4500">
                <a:solidFill>
                  <a:srgbClr val="FFFFFF"/>
                </a:solidFill>
              </a:defRPr>
            </a:lvl1pPr>
          </a:lstStyle>
          <a:p>
            <a:pPr/>
            <a:r>
              <a:t>Title Text</a:t>
            </a:r>
          </a:p>
        </p:txBody>
      </p:sp>
      <p:sp>
        <p:nvSpPr>
          <p:cNvPr id="623" name="“"/>
          <p:cNvSpPr txBox="1"/>
          <p:nvPr/>
        </p:nvSpPr>
        <p:spPr>
          <a:xfrm>
            <a:off x="657217" y="1889030"/>
            <a:ext cx="532638"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90000"/>
              </a:lnSpc>
              <a:spcBef>
                <a:spcPts val="1000"/>
              </a:spcBef>
              <a:defRPr b="1" sz="8600">
                <a:solidFill>
                  <a:srgbClr val="FFFFFF"/>
                </a:solidFill>
                <a:latin typeface="Proxima Nova Rg"/>
                <a:ea typeface="Proxima Nova Rg"/>
                <a:cs typeface="Proxima Nova Rg"/>
                <a:sym typeface="Proxima Nova Rg"/>
              </a:defRPr>
            </a:lvl1pPr>
          </a:lstStyle>
          <a:p>
            <a:pPr/>
            <a:r>
              <a:t>“</a:t>
            </a:r>
          </a:p>
        </p:txBody>
      </p:sp>
      <p:sp>
        <p:nvSpPr>
          <p:cNvPr id="624"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Option 2 - Picture Background">
    <p:spTree>
      <p:nvGrpSpPr>
        <p:cNvPr id="1" name=""/>
        <p:cNvGrpSpPr/>
        <p:nvPr/>
      </p:nvGrpSpPr>
      <p:grpSpPr>
        <a:xfrm>
          <a:off x="0" y="0"/>
          <a:ext cx="0" cy="0"/>
          <a:chOff x="0" y="0"/>
          <a:chExt cx="0" cy="0"/>
        </a:xfrm>
      </p:grpSpPr>
      <p:sp>
        <p:nvSpPr>
          <p:cNvPr id="631" name="Rectangle"/>
          <p:cNvSpPr/>
          <p:nvPr/>
        </p:nvSpPr>
        <p:spPr>
          <a:xfrm>
            <a:off x="-3" y="0"/>
            <a:ext cx="9144001" cy="6858000"/>
          </a:xfrm>
          <a:prstGeom prst="rect">
            <a:avLst/>
          </a:prstGeom>
          <a:solidFill>
            <a:schemeClr val="accent3">
              <a:alpha val="88000"/>
            </a:schemeClr>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632" name="To insert a background image, right-click on the slide – select FORMAT BACKGROUND &gt; Picture or texture fill"/>
          <p:cNvSpPr txBox="1"/>
          <p:nvPr/>
        </p:nvSpPr>
        <p:spPr>
          <a:xfrm>
            <a:off x="-3" y="-426745"/>
            <a:ext cx="9144004" cy="2438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000">
                <a:solidFill>
                  <a:schemeClr val="accent2"/>
                </a:solidFill>
                <a:latin typeface="Proxima Nova Rg"/>
                <a:ea typeface="Proxima Nova Rg"/>
                <a:cs typeface="Proxima Nova Rg"/>
                <a:sym typeface="Proxima Nova Rg"/>
              </a:defRPr>
            </a:lvl1pPr>
          </a:lstStyle>
          <a:p>
            <a:pPr/>
            <a:r>
              <a:t>To insert a background image, right-click on the slide – select FORMAT BACKGROUND &gt; Picture or texture fill</a:t>
            </a:r>
          </a:p>
        </p:txBody>
      </p:sp>
      <p:sp>
        <p:nvSpPr>
          <p:cNvPr id="633" name="”"/>
          <p:cNvSpPr txBox="1"/>
          <p:nvPr/>
        </p:nvSpPr>
        <p:spPr>
          <a:xfrm>
            <a:off x="7960659" y="4013429"/>
            <a:ext cx="532643"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b="1" sz="8600">
                <a:solidFill>
                  <a:srgbClr val="FFFFFF"/>
                </a:solidFill>
                <a:latin typeface="Proxima Nova Rg"/>
                <a:ea typeface="Proxima Nova Rg"/>
                <a:cs typeface="Proxima Nova Rg"/>
                <a:sym typeface="Proxima Nova Rg"/>
              </a:defRPr>
            </a:lvl1pPr>
          </a:lstStyle>
          <a:p>
            <a:pPr/>
            <a:r>
              <a:t>”</a:t>
            </a:r>
          </a:p>
        </p:txBody>
      </p:sp>
      <p:sp>
        <p:nvSpPr>
          <p:cNvPr id="634" name="Body Level One…"/>
          <p:cNvSpPr txBox="1"/>
          <p:nvPr>
            <p:ph type="body" sz="quarter" idx="1"/>
          </p:nvPr>
        </p:nvSpPr>
        <p:spPr>
          <a:xfrm>
            <a:off x="1143000" y="4825905"/>
            <a:ext cx="6858000" cy="544518"/>
          </a:xfrm>
          <a:prstGeom prst="rect">
            <a:avLst/>
          </a:prstGeom>
        </p:spPr>
        <p:txBody>
          <a:bodyPr/>
          <a:lstStyle>
            <a:lvl1pPr marL="0" indent="0" algn="ctr">
              <a:lnSpc>
                <a:spcPct val="90000"/>
              </a:lnSpc>
              <a:buClrTx/>
              <a:buSzTx/>
              <a:buFontTx/>
              <a:buNone/>
              <a:defRPr sz="2800">
                <a:solidFill>
                  <a:schemeClr val="accent2"/>
                </a:solidFill>
              </a:defRPr>
            </a:lvl1pPr>
            <a:lvl2pPr marL="723900" indent="-266700" algn="ctr">
              <a:lnSpc>
                <a:spcPct val="90000"/>
              </a:lnSpc>
              <a:buClrTx/>
              <a:buFontTx/>
              <a:defRPr sz="2800">
                <a:solidFill>
                  <a:schemeClr val="accent2"/>
                </a:solidFill>
              </a:defRPr>
            </a:lvl2pPr>
            <a:lvl3pPr marL="1234438" indent="-320038" algn="ctr">
              <a:lnSpc>
                <a:spcPct val="90000"/>
              </a:lnSpc>
              <a:buClrTx/>
              <a:buFontTx/>
              <a:defRPr sz="2800">
                <a:solidFill>
                  <a:schemeClr val="accent2"/>
                </a:solidFill>
              </a:defRPr>
            </a:lvl3pPr>
            <a:lvl4pPr marL="1727200" indent="-355600" algn="ctr">
              <a:lnSpc>
                <a:spcPct val="90000"/>
              </a:lnSpc>
              <a:buClrTx/>
              <a:buFontTx/>
              <a:defRPr sz="2800">
                <a:solidFill>
                  <a:schemeClr val="accent2"/>
                </a:solidFill>
              </a:defRPr>
            </a:lvl4pPr>
            <a:lvl5pPr marL="2184400" indent="-355600" algn="ctr">
              <a:lnSpc>
                <a:spcPct val="90000"/>
              </a:lnSpc>
              <a:buClrTx/>
              <a:buFontTx/>
              <a:defRPr sz="28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635" name="Title Text"/>
          <p:cNvSpPr txBox="1"/>
          <p:nvPr>
            <p:ph type="title"/>
          </p:nvPr>
        </p:nvSpPr>
        <p:spPr>
          <a:xfrm>
            <a:off x="1139428" y="2355269"/>
            <a:ext cx="6858001" cy="1854267"/>
          </a:xfrm>
          <a:prstGeom prst="rect">
            <a:avLst/>
          </a:prstGeom>
        </p:spPr>
        <p:txBody>
          <a:bodyPr lIns="45718" tIns="45718" rIns="45718" bIns="45718"/>
          <a:lstStyle>
            <a:lvl1pPr algn="ctr">
              <a:defRPr sz="4500">
                <a:solidFill>
                  <a:srgbClr val="FFFFFF"/>
                </a:solidFill>
              </a:defRPr>
            </a:lvl1pPr>
          </a:lstStyle>
          <a:p>
            <a:pPr/>
            <a:r>
              <a:t>Title Text</a:t>
            </a:r>
          </a:p>
        </p:txBody>
      </p:sp>
      <p:sp>
        <p:nvSpPr>
          <p:cNvPr id="636" name="“"/>
          <p:cNvSpPr txBox="1"/>
          <p:nvPr/>
        </p:nvSpPr>
        <p:spPr>
          <a:xfrm>
            <a:off x="657217" y="1889030"/>
            <a:ext cx="532638" cy="1308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ct val="90000"/>
              </a:lnSpc>
              <a:spcBef>
                <a:spcPts val="1000"/>
              </a:spcBef>
              <a:defRPr b="1" sz="8600">
                <a:solidFill>
                  <a:srgbClr val="FFFFFF"/>
                </a:solidFill>
                <a:latin typeface="Proxima Nova Rg"/>
                <a:ea typeface="Proxima Nova Rg"/>
                <a:cs typeface="Proxima Nova Rg"/>
                <a:sym typeface="Proxima Nova Rg"/>
              </a:defRPr>
            </a:lvl1pPr>
          </a:lstStyle>
          <a:p>
            <a:pPr/>
            <a:r>
              <a:t>“</a:t>
            </a:r>
          </a:p>
        </p:txBody>
      </p:sp>
      <p:sp>
        <p:nvSpPr>
          <p:cNvPr id="637"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oryboard – 4 Pictures">
    <p:spTree>
      <p:nvGrpSpPr>
        <p:cNvPr id="1" name=""/>
        <p:cNvGrpSpPr/>
        <p:nvPr/>
      </p:nvGrpSpPr>
      <p:grpSpPr>
        <a:xfrm>
          <a:off x="0" y="0"/>
          <a:ext cx="0" cy="0"/>
          <a:chOff x="0" y="0"/>
          <a:chExt cx="0" cy="0"/>
        </a:xfrm>
      </p:grpSpPr>
      <p:sp>
        <p:nvSpPr>
          <p:cNvPr id="644" name="Image"/>
          <p:cNvSpPr/>
          <p:nvPr>
            <p:ph type="pic" sz="half" idx="13"/>
          </p:nvPr>
        </p:nvSpPr>
        <p:spPr>
          <a:xfrm>
            <a:off x="402269" y="1762736"/>
            <a:ext cx="3269802" cy="4308470"/>
          </a:xfrm>
          <a:prstGeom prst="rect">
            <a:avLst/>
          </a:prstGeom>
        </p:spPr>
        <p:txBody>
          <a:bodyPr lIns="91439" tIns="45719" rIns="91439" bIns="45719">
            <a:noAutofit/>
          </a:bodyPr>
          <a:lstStyle/>
          <a:p>
            <a:pPr/>
          </a:p>
        </p:txBody>
      </p:sp>
      <p:sp>
        <p:nvSpPr>
          <p:cNvPr id="645" name="Title Text"/>
          <p:cNvSpPr txBox="1"/>
          <p:nvPr>
            <p:ph type="title"/>
          </p:nvPr>
        </p:nvSpPr>
        <p:spPr>
          <a:prstGeom prst="rect">
            <a:avLst/>
          </a:prstGeom>
        </p:spPr>
        <p:txBody>
          <a:bodyPr/>
          <a:lstStyle>
            <a:lvl1pPr>
              <a:defRPr>
                <a:solidFill>
                  <a:schemeClr val="accent1"/>
                </a:solidFill>
              </a:defRPr>
            </a:lvl1pPr>
          </a:lstStyle>
          <a:p>
            <a:pPr/>
            <a:r>
              <a:t>Title Text</a:t>
            </a:r>
          </a:p>
        </p:txBody>
      </p:sp>
      <p:sp>
        <p:nvSpPr>
          <p:cNvPr id="646" name="Image"/>
          <p:cNvSpPr/>
          <p:nvPr>
            <p:ph type="pic" sz="quarter" idx="14"/>
          </p:nvPr>
        </p:nvSpPr>
        <p:spPr>
          <a:xfrm>
            <a:off x="6458675" y="1762736"/>
            <a:ext cx="2283061" cy="4308470"/>
          </a:xfrm>
          <a:prstGeom prst="rect">
            <a:avLst/>
          </a:prstGeom>
        </p:spPr>
        <p:txBody>
          <a:bodyPr lIns="91439" tIns="45719" rIns="91439" bIns="45719">
            <a:noAutofit/>
          </a:bodyPr>
          <a:lstStyle/>
          <a:p>
            <a:pPr/>
          </a:p>
        </p:txBody>
      </p:sp>
      <p:sp>
        <p:nvSpPr>
          <p:cNvPr id="647" name="Image"/>
          <p:cNvSpPr/>
          <p:nvPr>
            <p:ph type="pic" sz="quarter" idx="15"/>
          </p:nvPr>
        </p:nvSpPr>
        <p:spPr>
          <a:xfrm>
            <a:off x="3923843" y="1762740"/>
            <a:ext cx="2283058" cy="2015210"/>
          </a:xfrm>
          <a:prstGeom prst="rect">
            <a:avLst/>
          </a:prstGeom>
        </p:spPr>
        <p:txBody>
          <a:bodyPr lIns="91439" tIns="45719" rIns="91439" bIns="45719">
            <a:noAutofit/>
          </a:bodyPr>
          <a:lstStyle/>
          <a:p>
            <a:pPr/>
          </a:p>
        </p:txBody>
      </p:sp>
      <p:sp>
        <p:nvSpPr>
          <p:cNvPr id="648" name="Image"/>
          <p:cNvSpPr/>
          <p:nvPr>
            <p:ph type="pic" sz="quarter" idx="16"/>
          </p:nvPr>
        </p:nvSpPr>
        <p:spPr>
          <a:xfrm>
            <a:off x="3923843" y="4055998"/>
            <a:ext cx="2283058" cy="2015211"/>
          </a:xfrm>
          <a:prstGeom prst="rect">
            <a:avLst/>
          </a:prstGeom>
        </p:spPr>
        <p:txBody>
          <a:bodyPr lIns="91439" tIns="45719" rIns="91439" bIns="45719">
            <a:noAutofit/>
          </a:bodyPr>
          <a:lstStyle/>
          <a:p>
            <a:pPr/>
          </a:p>
        </p:txBody>
      </p:sp>
      <p:sp>
        <p:nvSpPr>
          <p:cNvPr id="6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oryboard – 6 Pictures">
    <p:spTree>
      <p:nvGrpSpPr>
        <p:cNvPr id="1" name=""/>
        <p:cNvGrpSpPr/>
        <p:nvPr/>
      </p:nvGrpSpPr>
      <p:grpSpPr>
        <a:xfrm>
          <a:off x="0" y="0"/>
          <a:ext cx="0" cy="0"/>
          <a:chOff x="0" y="0"/>
          <a:chExt cx="0" cy="0"/>
        </a:xfrm>
      </p:grpSpPr>
      <p:sp>
        <p:nvSpPr>
          <p:cNvPr id="656" name="Image"/>
          <p:cNvSpPr/>
          <p:nvPr>
            <p:ph type="pic" sz="quarter" idx="13"/>
          </p:nvPr>
        </p:nvSpPr>
        <p:spPr>
          <a:xfrm>
            <a:off x="402269" y="1762736"/>
            <a:ext cx="1811392" cy="4308470"/>
          </a:xfrm>
          <a:prstGeom prst="rect">
            <a:avLst/>
          </a:prstGeom>
        </p:spPr>
        <p:txBody>
          <a:bodyPr lIns="91439" tIns="45719" rIns="91439" bIns="45719">
            <a:noAutofit/>
          </a:bodyPr>
          <a:lstStyle/>
          <a:p>
            <a:pPr/>
          </a:p>
        </p:txBody>
      </p:sp>
      <p:sp>
        <p:nvSpPr>
          <p:cNvPr id="657" name="Title Text"/>
          <p:cNvSpPr txBox="1"/>
          <p:nvPr>
            <p:ph type="title"/>
          </p:nvPr>
        </p:nvSpPr>
        <p:spPr>
          <a:prstGeom prst="rect">
            <a:avLst/>
          </a:prstGeom>
        </p:spPr>
        <p:txBody>
          <a:bodyPr/>
          <a:lstStyle>
            <a:lvl1pPr>
              <a:defRPr>
                <a:solidFill>
                  <a:schemeClr val="accent1"/>
                </a:solidFill>
              </a:defRPr>
            </a:lvl1pPr>
          </a:lstStyle>
          <a:p>
            <a:pPr/>
            <a:r>
              <a:t>Title Text</a:t>
            </a:r>
          </a:p>
        </p:txBody>
      </p:sp>
      <p:sp>
        <p:nvSpPr>
          <p:cNvPr id="658" name="Image"/>
          <p:cNvSpPr/>
          <p:nvPr>
            <p:ph type="pic" sz="quarter" idx="14"/>
          </p:nvPr>
        </p:nvSpPr>
        <p:spPr>
          <a:xfrm>
            <a:off x="2472667" y="1762740"/>
            <a:ext cx="1970569" cy="2015210"/>
          </a:xfrm>
          <a:prstGeom prst="rect">
            <a:avLst/>
          </a:prstGeom>
        </p:spPr>
        <p:txBody>
          <a:bodyPr lIns="91439" tIns="45719" rIns="91439" bIns="45719">
            <a:noAutofit/>
          </a:bodyPr>
          <a:lstStyle/>
          <a:p>
            <a:pPr/>
          </a:p>
        </p:txBody>
      </p:sp>
      <p:sp>
        <p:nvSpPr>
          <p:cNvPr id="659" name="Image"/>
          <p:cNvSpPr/>
          <p:nvPr>
            <p:ph type="pic" sz="quarter" idx="15"/>
          </p:nvPr>
        </p:nvSpPr>
        <p:spPr>
          <a:xfrm>
            <a:off x="2472667" y="4055998"/>
            <a:ext cx="1970569" cy="2015211"/>
          </a:xfrm>
          <a:prstGeom prst="rect">
            <a:avLst/>
          </a:prstGeom>
        </p:spPr>
        <p:txBody>
          <a:bodyPr lIns="91439" tIns="45719" rIns="91439" bIns="45719">
            <a:noAutofit/>
          </a:bodyPr>
          <a:lstStyle/>
          <a:p>
            <a:pPr/>
          </a:p>
        </p:txBody>
      </p:sp>
      <p:sp>
        <p:nvSpPr>
          <p:cNvPr id="660" name="Image"/>
          <p:cNvSpPr/>
          <p:nvPr>
            <p:ph type="pic" sz="quarter" idx="16"/>
          </p:nvPr>
        </p:nvSpPr>
        <p:spPr>
          <a:xfrm>
            <a:off x="4700768" y="1762740"/>
            <a:ext cx="1970569" cy="2015210"/>
          </a:xfrm>
          <a:prstGeom prst="rect">
            <a:avLst/>
          </a:prstGeom>
        </p:spPr>
        <p:txBody>
          <a:bodyPr lIns="91439" tIns="45719" rIns="91439" bIns="45719">
            <a:noAutofit/>
          </a:bodyPr>
          <a:lstStyle/>
          <a:p>
            <a:pPr/>
          </a:p>
        </p:txBody>
      </p:sp>
      <p:sp>
        <p:nvSpPr>
          <p:cNvPr id="661" name="Image"/>
          <p:cNvSpPr/>
          <p:nvPr>
            <p:ph type="pic" sz="quarter" idx="17"/>
          </p:nvPr>
        </p:nvSpPr>
        <p:spPr>
          <a:xfrm>
            <a:off x="4700768" y="4055998"/>
            <a:ext cx="1970569" cy="2015211"/>
          </a:xfrm>
          <a:prstGeom prst="rect">
            <a:avLst/>
          </a:prstGeom>
        </p:spPr>
        <p:txBody>
          <a:bodyPr lIns="91439" tIns="45719" rIns="91439" bIns="45719">
            <a:noAutofit/>
          </a:bodyPr>
          <a:lstStyle/>
          <a:p>
            <a:pPr/>
          </a:p>
        </p:txBody>
      </p:sp>
      <p:sp>
        <p:nvSpPr>
          <p:cNvPr id="662" name="Image"/>
          <p:cNvSpPr/>
          <p:nvPr>
            <p:ph type="pic" sz="quarter" idx="18"/>
          </p:nvPr>
        </p:nvSpPr>
        <p:spPr>
          <a:xfrm>
            <a:off x="6930341" y="1762736"/>
            <a:ext cx="1811393" cy="4308470"/>
          </a:xfrm>
          <a:prstGeom prst="rect">
            <a:avLst/>
          </a:prstGeom>
        </p:spPr>
        <p:txBody>
          <a:bodyPr lIns="91439" tIns="45719" rIns="91439" bIns="45719">
            <a:noAutofit/>
          </a:bodyPr>
          <a:lstStyle/>
          <a:p>
            <a:pPr/>
          </a:p>
        </p:txBody>
      </p:sp>
      <p:sp>
        <p:nvSpPr>
          <p:cNvPr id="6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oryboard – 8 Pictures">
    <p:spTree>
      <p:nvGrpSpPr>
        <p:cNvPr id="1" name=""/>
        <p:cNvGrpSpPr/>
        <p:nvPr/>
      </p:nvGrpSpPr>
      <p:grpSpPr>
        <a:xfrm>
          <a:off x="0" y="0"/>
          <a:ext cx="0" cy="0"/>
          <a:chOff x="0" y="0"/>
          <a:chExt cx="0" cy="0"/>
        </a:xfrm>
      </p:grpSpPr>
      <p:sp>
        <p:nvSpPr>
          <p:cNvPr id="670" name="Title Text"/>
          <p:cNvSpPr txBox="1"/>
          <p:nvPr>
            <p:ph type="title"/>
          </p:nvPr>
        </p:nvSpPr>
        <p:spPr>
          <a:xfrm>
            <a:off x="402269" y="476719"/>
            <a:ext cx="7978542" cy="768547"/>
          </a:xfrm>
          <a:prstGeom prst="rect">
            <a:avLst/>
          </a:prstGeom>
        </p:spPr>
        <p:txBody>
          <a:bodyPr/>
          <a:lstStyle>
            <a:lvl1pPr>
              <a:defRPr>
                <a:solidFill>
                  <a:schemeClr val="accent1"/>
                </a:solidFill>
              </a:defRPr>
            </a:lvl1pPr>
          </a:lstStyle>
          <a:p>
            <a:pPr/>
            <a:r>
              <a:t>Title Text</a:t>
            </a:r>
          </a:p>
        </p:txBody>
      </p:sp>
      <p:sp>
        <p:nvSpPr>
          <p:cNvPr id="671" name="Image"/>
          <p:cNvSpPr/>
          <p:nvPr>
            <p:ph type="pic" sz="quarter" idx="13"/>
          </p:nvPr>
        </p:nvSpPr>
        <p:spPr>
          <a:xfrm>
            <a:off x="4648201" y="1768792"/>
            <a:ext cx="1970569" cy="2015210"/>
          </a:xfrm>
          <a:prstGeom prst="rect">
            <a:avLst/>
          </a:prstGeom>
        </p:spPr>
        <p:txBody>
          <a:bodyPr lIns="91439" tIns="45719" rIns="91439" bIns="45719">
            <a:noAutofit/>
          </a:bodyPr>
          <a:lstStyle/>
          <a:p>
            <a:pPr/>
          </a:p>
        </p:txBody>
      </p:sp>
      <p:sp>
        <p:nvSpPr>
          <p:cNvPr id="672" name="Image"/>
          <p:cNvSpPr/>
          <p:nvPr>
            <p:ph type="pic" sz="quarter" idx="14"/>
          </p:nvPr>
        </p:nvSpPr>
        <p:spPr>
          <a:xfrm>
            <a:off x="6771164" y="1768792"/>
            <a:ext cx="1970569" cy="2015210"/>
          </a:xfrm>
          <a:prstGeom prst="rect">
            <a:avLst/>
          </a:prstGeom>
        </p:spPr>
        <p:txBody>
          <a:bodyPr lIns="91439" tIns="45719" rIns="91439" bIns="45719">
            <a:noAutofit/>
          </a:bodyPr>
          <a:lstStyle/>
          <a:p>
            <a:pPr/>
          </a:p>
        </p:txBody>
      </p:sp>
      <p:sp>
        <p:nvSpPr>
          <p:cNvPr id="673" name="Image"/>
          <p:cNvSpPr/>
          <p:nvPr>
            <p:ph type="pic" sz="quarter" idx="15"/>
          </p:nvPr>
        </p:nvSpPr>
        <p:spPr>
          <a:xfrm>
            <a:off x="4647269" y="4049045"/>
            <a:ext cx="1970567" cy="2015210"/>
          </a:xfrm>
          <a:prstGeom prst="rect">
            <a:avLst/>
          </a:prstGeom>
        </p:spPr>
        <p:txBody>
          <a:bodyPr lIns="91439" tIns="45719" rIns="91439" bIns="45719">
            <a:noAutofit/>
          </a:bodyPr>
          <a:lstStyle/>
          <a:p>
            <a:pPr/>
          </a:p>
        </p:txBody>
      </p:sp>
      <p:sp>
        <p:nvSpPr>
          <p:cNvPr id="674" name="Image"/>
          <p:cNvSpPr/>
          <p:nvPr>
            <p:ph type="pic" sz="quarter" idx="16"/>
          </p:nvPr>
        </p:nvSpPr>
        <p:spPr>
          <a:xfrm>
            <a:off x="6771164" y="4049045"/>
            <a:ext cx="1970569" cy="2015210"/>
          </a:xfrm>
          <a:prstGeom prst="rect">
            <a:avLst/>
          </a:prstGeom>
        </p:spPr>
        <p:txBody>
          <a:bodyPr lIns="91439" tIns="45719" rIns="91439" bIns="45719">
            <a:noAutofit/>
          </a:bodyPr>
          <a:lstStyle/>
          <a:p>
            <a:pPr/>
          </a:p>
        </p:txBody>
      </p:sp>
      <p:sp>
        <p:nvSpPr>
          <p:cNvPr id="675" name="Image"/>
          <p:cNvSpPr/>
          <p:nvPr>
            <p:ph type="pic" sz="quarter" idx="17"/>
          </p:nvPr>
        </p:nvSpPr>
        <p:spPr>
          <a:xfrm>
            <a:off x="2527474" y="1768792"/>
            <a:ext cx="1970567" cy="2015210"/>
          </a:xfrm>
          <a:prstGeom prst="rect">
            <a:avLst/>
          </a:prstGeom>
        </p:spPr>
        <p:txBody>
          <a:bodyPr lIns="91439" tIns="45719" rIns="91439" bIns="45719">
            <a:noAutofit/>
          </a:bodyPr>
          <a:lstStyle/>
          <a:p>
            <a:pPr/>
          </a:p>
        </p:txBody>
      </p:sp>
      <p:sp>
        <p:nvSpPr>
          <p:cNvPr id="676" name="Image"/>
          <p:cNvSpPr/>
          <p:nvPr>
            <p:ph type="pic" sz="quarter" idx="18"/>
          </p:nvPr>
        </p:nvSpPr>
        <p:spPr>
          <a:xfrm>
            <a:off x="2523376" y="4049045"/>
            <a:ext cx="1970566" cy="2015210"/>
          </a:xfrm>
          <a:prstGeom prst="rect">
            <a:avLst/>
          </a:prstGeom>
        </p:spPr>
        <p:txBody>
          <a:bodyPr lIns="91439" tIns="45719" rIns="91439" bIns="45719">
            <a:noAutofit/>
          </a:bodyPr>
          <a:lstStyle/>
          <a:p>
            <a:pPr/>
          </a:p>
        </p:txBody>
      </p:sp>
      <p:sp>
        <p:nvSpPr>
          <p:cNvPr id="677" name="Image"/>
          <p:cNvSpPr/>
          <p:nvPr>
            <p:ph type="pic" sz="quarter" idx="19"/>
          </p:nvPr>
        </p:nvSpPr>
        <p:spPr>
          <a:xfrm>
            <a:off x="399480" y="1768792"/>
            <a:ext cx="1970566" cy="2015210"/>
          </a:xfrm>
          <a:prstGeom prst="rect">
            <a:avLst/>
          </a:prstGeom>
        </p:spPr>
        <p:txBody>
          <a:bodyPr lIns="91439" tIns="45719" rIns="91439" bIns="45719">
            <a:noAutofit/>
          </a:bodyPr>
          <a:lstStyle/>
          <a:p>
            <a:pPr/>
          </a:p>
        </p:txBody>
      </p:sp>
      <p:sp>
        <p:nvSpPr>
          <p:cNvPr id="678" name="Image"/>
          <p:cNvSpPr/>
          <p:nvPr>
            <p:ph type="pic" sz="quarter" idx="20"/>
          </p:nvPr>
        </p:nvSpPr>
        <p:spPr>
          <a:xfrm>
            <a:off x="399480" y="4049045"/>
            <a:ext cx="1970566" cy="2015210"/>
          </a:xfrm>
          <a:prstGeom prst="rect">
            <a:avLst/>
          </a:prstGeom>
        </p:spPr>
        <p:txBody>
          <a:bodyPr lIns="91439" tIns="45719" rIns="91439" bIns="45719">
            <a:noAutofit/>
          </a:bodyPr>
          <a:lstStyle/>
          <a:p>
            <a:pPr/>
          </a:p>
        </p:txBody>
      </p:sp>
      <p:sp>
        <p:nvSpPr>
          <p:cNvPr id="6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act us - Option 1">
    <p:spTree>
      <p:nvGrpSpPr>
        <p:cNvPr id="1" name=""/>
        <p:cNvGrpSpPr/>
        <p:nvPr/>
      </p:nvGrpSpPr>
      <p:grpSpPr>
        <a:xfrm>
          <a:off x="0" y="0"/>
          <a:ext cx="0" cy="0"/>
          <a:chOff x="0" y="0"/>
          <a:chExt cx="0" cy="0"/>
        </a:xfrm>
      </p:grpSpPr>
      <p:sp>
        <p:nvSpPr>
          <p:cNvPr id="686" name="Title Text"/>
          <p:cNvSpPr txBox="1"/>
          <p:nvPr>
            <p:ph type="title"/>
          </p:nvPr>
        </p:nvSpPr>
        <p:spPr>
          <a:prstGeom prst="rect">
            <a:avLst/>
          </a:prstGeom>
        </p:spPr>
        <p:txBody>
          <a:bodyPr/>
          <a:lstStyle>
            <a:lvl1pPr>
              <a:defRPr>
                <a:solidFill>
                  <a:schemeClr val="accent1"/>
                </a:solidFill>
              </a:defRPr>
            </a:lvl1pPr>
          </a:lstStyle>
          <a:p>
            <a:pPr/>
            <a:r>
              <a:t>Title Text</a:t>
            </a:r>
          </a:p>
        </p:txBody>
      </p:sp>
      <p:sp>
        <p:nvSpPr>
          <p:cNvPr id="687" name="Shape"/>
          <p:cNvSpPr/>
          <p:nvPr/>
        </p:nvSpPr>
        <p:spPr>
          <a:xfrm>
            <a:off x="589982" y="2731799"/>
            <a:ext cx="221778" cy="295302"/>
          </a:xfrm>
          <a:custGeom>
            <a:avLst/>
            <a:gdLst/>
            <a:ahLst/>
            <a:cxnLst>
              <a:cxn ang="0">
                <a:pos x="wd2" y="hd2"/>
              </a:cxn>
              <a:cxn ang="5400000">
                <a:pos x="wd2" y="hd2"/>
              </a:cxn>
              <a:cxn ang="10800000">
                <a:pos x="wd2" y="hd2"/>
              </a:cxn>
              <a:cxn ang="16200000">
                <a:pos x="wd2" y="hd2"/>
              </a:cxn>
            </a:cxnLst>
            <a:rect l="0" t="0" r="r" b="b"/>
            <a:pathLst>
              <a:path w="21366" h="21333" fill="norm" stroke="1" extrusionOk="0">
                <a:moveTo>
                  <a:pt x="20686" y="15910"/>
                </a:moveTo>
                <a:lnTo>
                  <a:pt x="17943" y="13744"/>
                </a:lnTo>
                <a:cubicBezTo>
                  <a:pt x="17371" y="13231"/>
                  <a:pt x="16457" y="13231"/>
                  <a:pt x="15829" y="13687"/>
                </a:cubicBezTo>
                <a:lnTo>
                  <a:pt x="13543" y="15397"/>
                </a:lnTo>
                <a:cubicBezTo>
                  <a:pt x="13257" y="15625"/>
                  <a:pt x="12857" y="15568"/>
                  <a:pt x="12571" y="15283"/>
                </a:cubicBezTo>
                <a:lnTo>
                  <a:pt x="9143" y="12205"/>
                </a:lnTo>
                <a:lnTo>
                  <a:pt x="6000" y="8729"/>
                </a:lnTo>
                <a:cubicBezTo>
                  <a:pt x="5714" y="8444"/>
                  <a:pt x="5714" y="8102"/>
                  <a:pt x="5886" y="7817"/>
                </a:cubicBezTo>
                <a:lnTo>
                  <a:pt x="7600" y="5480"/>
                </a:lnTo>
                <a:cubicBezTo>
                  <a:pt x="8114" y="4853"/>
                  <a:pt x="8057" y="3998"/>
                  <a:pt x="7543" y="3372"/>
                </a:cubicBezTo>
                <a:lnTo>
                  <a:pt x="5371" y="636"/>
                </a:lnTo>
                <a:cubicBezTo>
                  <a:pt x="4686" y="-162"/>
                  <a:pt x="3486" y="-219"/>
                  <a:pt x="2743" y="522"/>
                </a:cubicBezTo>
                <a:lnTo>
                  <a:pt x="514" y="2802"/>
                </a:lnTo>
                <a:cubicBezTo>
                  <a:pt x="171" y="3201"/>
                  <a:pt x="0" y="3713"/>
                  <a:pt x="0" y="4226"/>
                </a:cubicBezTo>
                <a:cubicBezTo>
                  <a:pt x="229" y="8729"/>
                  <a:pt x="2286" y="13060"/>
                  <a:pt x="5314" y="16024"/>
                </a:cubicBezTo>
                <a:cubicBezTo>
                  <a:pt x="8343" y="19044"/>
                  <a:pt x="12629" y="21096"/>
                  <a:pt x="17143" y="21324"/>
                </a:cubicBezTo>
                <a:cubicBezTo>
                  <a:pt x="17657" y="21381"/>
                  <a:pt x="18171" y="21153"/>
                  <a:pt x="18514" y="20811"/>
                </a:cubicBezTo>
                <a:lnTo>
                  <a:pt x="20800" y="18474"/>
                </a:lnTo>
                <a:cubicBezTo>
                  <a:pt x="21600" y="17790"/>
                  <a:pt x="21543" y="16537"/>
                  <a:pt x="20686" y="15910"/>
                </a:cubicBezTo>
              </a:path>
            </a:pathLst>
          </a:custGeom>
          <a:solidFill>
            <a:schemeClr val="accent3"/>
          </a:solidFill>
          <a:ln w="12700">
            <a:miter lim="400000"/>
          </a:ln>
        </p:spPr>
        <p:txBody>
          <a:bodyPr lIns="45718" tIns="45718" rIns="45718" bIns="45718" anchor="ctr"/>
          <a:lstStyle/>
          <a:p>
            <a:pPr>
              <a:defRPr sz="1300">
                <a:latin typeface="Proxima Nova Rg"/>
                <a:ea typeface="Proxima Nova Rg"/>
                <a:cs typeface="Proxima Nova Rg"/>
                <a:sym typeface="Proxima Nova Rg"/>
              </a:defRPr>
            </a:pPr>
          </a:p>
        </p:txBody>
      </p:sp>
      <p:sp>
        <p:nvSpPr>
          <p:cNvPr id="688" name="Shape"/>
          <p:cNvSpPr/>
          <p:nvPr/>
        </p:nvSpPr>
        <p:spPr>
          <a:xfrm>
            <a:off x="592545" y="4137364"/>
            <a:ext cx="221048" cy="229292"/>
          </a:xfrm>
          <a:custGeom>
            <a:avLst/>
            <a:gdLst/>
            <a:ahLst/>
            <a:cxnLst>
              <a:cxn ang="0">
                <a:pos x="wd2" y="hd2"/>
              </a:cxn>
              <a:cxn ang="5400000">
                <a:pos x="wd2" y="hd2"/>
              </a:cxn>
              <a:cxn ang="10800000">
                <a:pos x="wd2" y="hd2"/>
              </a:cxn>
              <a:cxn ang="16200000">
                <a:pos x="wd2" y="hd2"/>
              </a:cxn>
            </a:cxnLst>
            <a:rect l="0" t="0" r="r" b="b"/>
            <a:pathLst>
              <a:path w="21296" h="21600" fill="norm" stroke="1" extrusionOk="0">
                <a:moveTo>
                  <a:pt x="10183" y="13500"/>
                </a:moveTo>
                <a:cubicBezTo>
                  <a:pt x="10468" y="13800"/>
                  <a:pt x="10866" y="13800"/>
                  <a:pt x="11094" y="13500"/>
                </a:cubicBezTo>
                <a:lnTo>
                  <a:pt x="21125" y="1200"/>
                </a:lnTo>
                <a:cubicBezTo>
                  <a:pt x="21353" y="750"/>
                  <a:pt x="21296" y="0"/>
                  <a:pt x="20612" y="0"/>
                </a:cubicBezTo>
                <a:lnTo>
                  <a:pt x="722" y="75"/>
                </a:lnTo>
                <a:cubicBezTo>
                  <a:pt x="209" y="75"/>
                  <a:pt x="-247" y="675"/>
                  <a:pt x="152" y="1275"/>
                </a:cubicBezTo>
                <a:lnTo>
                  <a:pt x="10183" y="13500"/>
                </a:lnTo>
                <a:close/>
                <a:moveTo>
                  <a:pt x="21296" y="6000"/>
                </a:moveTo>
                <a:cubicBezTo>
                  <a:pt x="21296" y="5400"/>
                  <a:pt x="20783" y="5100"/>
                  <a:pt x="20441" y="5475"/>
                </a:cubicBezTo>
                <a:lnTo>
                  <a:pt x="12576" y="15000"/>
                </a:lnTo>
                <a:cubicBezTo>
                  <a:pt x="12063" y="15675"/>
                  <a:pt x="11379" y="15975"/>
                  <a:pt x="10638" y="15975"/>
                </a:cubicBezTo>
                <a:cubicBezTo>
                  <a:pt x="9955" y="15975"/>
                  <a:pt x="9271" y="15675"/>
                  <a:pt x="8758" y="15075"/>
                </a:cubicBezTo>
                <a:lnTo>
                  <a:pt x="950" y="5475"/>
                </a:lnTo>
                <a:cubicBezTo>
                  <a:pt x="608" y="5100"/>
                  <a:pt x="38" y="5400"/>
                  <a:pt x="38" y="6000"/>
                </a:cubicBezTo>
                <a:cubicBezTo>
                  <a:pt x="38" y="8625"/>
                  <a:pt x="38" y="15750"/>
                  <a:pt x="38" y="19275"/>
                </a:cubicBezTo>
                <a:cubicBezTo>
                  <a:pt x="38" y="20550"/>
                  <a:pt x="836" y="21600"/>
                  <a:pt x="1805" y="21600"/>
                </a:cubicBezTo>
                <a:lnTo>
                  <a:pt x="19529" y="21600"/>
                </a:lnTo>
                <a:cubicBezTo>
                  <a:pt x="20498" y="21600"/>
                  <a:pt x="21296" y="20550"/>
                  <a:pt x="21296" y="19275"/>
                </a:cubicBezTo>
                <a:lnTo>
                  <a:pt x="21296" y="6000"/>
                </a:lnTo>
                <a:close/>
              </a:path>
            </a:pathLst>
          </a:custGeom>
          <a:solidFill>
            <a:schemeClr val="accent3"/>
          </a:solidFill>
          <a:ln w="12700">
            <a:miter lim="400000"/>
          </a:ln>
        </p:spPr>
        <p:txBody>
          <a:bodyPr lIns="45718" tIns="45718" rIns="45718" bIns="45718" anchor="ctr"/>
          <a:lstStyle/>
          <a:p>
            <a:pPr>
              <a:defRPr sz="1300">
                <a:latin typeface="Proxima Nova Rg"/>
                <a:ea typeface="Proxima Nova Rg"/>
                <a:cs typeface="Proxima Nova Rg"/>
                <a:sym typeface="Proxima Nova Rg"/>
              </a:defRPr>
            </a:pPr>
          </a:p>
        </p:txBody>
      </p:sp>
      <p:sp>
        <p:nvSpPr>
          <p:cNvPr id="689" name="Shape"/>
          <p:cNvSpPr/>
          <p:nvPr/>
        </p:nvSpPr>
        <p:spPr>
          <a:xfrm>
            <a:off x="589979" y="4747607"/>
            <a:ext cx="221597" cy="295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51" y="0"/>
                  <a:pt x="0" y="4794"/>
                  <a:pt x="0" y="10800"/>
                </a:cubicBezTo>
                <a:cubicBezTo>
                  <a:pt x="0" y="16749"/>
                  <a:pt x="4851" y="21600"/>
                  <a:pt x="10800" y="21600"/>
                </a:cubicBezTo>
                <a:cubicBezTo>
                  <a:pt x="16806" y="21600"/>
                  <a:pt x="21600" y="16749"/>
                  <a:pt x="21600" y="10800"/>
                </a:cubicBezTo>
                <a:cubicBezTo>
                  <a:pt x="21600" y="4794"/>
                  <a:pt x="16806" y="0"/>
                  <a:pt x="10800" y="0"/>
                </a:cubicBezTo>
                <a:close/>
                <a:moveTo>
                  <a:pt x="12186" y="15420"/>
                </a:moveTo>
                <a:cubicBezTo>
                  <a:pt x="11493" y="16113"/>
                  <a:pt x="11262" y="17384"/>
                  <a:pt x="10973" y="18308"/>
                </a:cubicBezTo>
                <a:cubicBezTo>
                  <a:pt x="10973" y="18481"/>
                  <a:pt x="10800" y="18655"/>
                  <a:pt x="10627" y="18770"/>
                </a:cubicBezTo>
                <a:lnTo>
                  <a:pt x="10165" y="18943"/>
                </a:lnTo>
                <a:cubicBezTo>
                  <a:pt x="9934" y="19117"/>
                  <a:pt x="9587" y="19059"/>
                  <a:pt x="9356" y="18828"/>
                </a:cubicBezTo>
                <a:cubicBezTo>
                  <a:pt x="8952" y="18424"/>
                  <a:pt x="8548" y="17788"/>
                  <a:pt x="8548" y="17153"/>
                </a:cubicBezTo>
                <a:cubicBezTo>
                  <a:pt x="8548" y="16113"/>
                  <a:pt x="6757" y="16460"/>
                  <a:pt x="6757" y="14265"/>
                </a:cubicBezTo>
                <a:cubicBezTo>
                  <a:pt x="6757" y="12533"/>
                  <a:pt x="4505" y="11493"/>
                  <a:pt x="2888" y="12244"/>
                </a:cubicBezTo>
                <a:cubicBezTo>
                  <a:pt x="2772" y="12302"/>
                  <a:pt x="2657" y="12417"/>
                  <a:pt x="2483" y="12417"/>
                </a:cubicBezTo>
                <a:cubicBezTo>
                  <a:pt x="2252" y="12475"/>
                  <a:pt x="1964" y="12302"/>
                  <a:pt x="1906" y="12071"/>
                </a:cubicBezTo>
                <a:cubicBezTo>
                  <a:pt x="1848" y="11666"/>
                  <a:pt x="1848" y="11204"/>
                  <a:pt x="1848" y="10800"/>
                </a:cubicBezTo>
                <a:cubicBezTo>
                  <a:pt x="1848" y="8605"/>
                  <a:pt x="2599" y="6642"/>
                  <a:pt x="3870" y="5140"/>
                </a:cubicBezTo>
                <a:cubicBezTo>
                  <a:pt x="3870" y="5082"/>
                  <a:pt x="3870" y="5082"/>
                  <a:pt x="3927" y="5082"/>
                </a:cubicBezTo>
                <a:cubicBezTo>
                  <a:pt x="5025" y="3812"/>
                  <a:pt x="6411" y="2830"/>
                  <a:pt x="8028" y="2310"/>
                </a:cubicBezTo>
                <a:cubicBezTo>
                  <a:pt x="8432" y="2137"/>
                  <a:pt x="8779" y="2599"/>
                  <a:pt x="8548" y="2945"/>
                </a:cubicBezTo>
                <a:cubicBezTo>
                  <a:pt x="8374" y="3234"/>
                  <a:pt x="8317" y="3523"/>
                  <a:pt x="8317" y="3696"/>
                </a:cubicBezTo>
                <a:cubicBezTo>
                  <a:pt x="8317" y="4678"/>
                  <a:pt x="7450" y="5256"/>
                  <a:pt x="7046" y="5140"/>
                </a:cubicBezTo>
                <a:cubicBezTo>
                  <a:pt x="6699" y="4967"/>
                  <a:pt x="5718" y="5602"/>
                  <a:pt x="6584" y="6064"/>
                </a:cubicBezTo>
                <a:lnTo>
                  <a:pt x="7104" y="6295"/>
                </a:lnTo>
                <a:lnTo>
                  <a:pt x="7161" y="6353"/>
                </a:lnTo>
                <a:lnTo>
                  <a:pt x="7335" y="6411"/>
                </a:lnTo>
                <a:cubicBezTo>
                  <a:pt x="8952" y="7393"/>
                  <a:pt x="8605" y="8143"/>
                  <a:pt x="7912" y="9298"/>
                </a:cubicBezTo>
                <a:cubicBezTo>
                  <a:pt x="7161" y="10569"/>
                  <a:pt x="6873" y="9298"/>
                  <a:pt x="5775" y="8952"/>
                </a:cubicBezTo>
                <a:cubicBezTo>
                  <a:pt x="4678" y="8605"/>
                  <a:pt x="3639" y="9241"/>
                  <a:pt x="3985" y="9991"/>
                </a:cubicBezTo>
                <a:cubicBezTo>
                  <a:pt x="4332" y="10684"/>
                  <a:pt x="5429" y="9991"/>
                  <a:pt x="6122" y="10742"/>
                </a:cubicBezTo>
                <a:cubicBezTo>
                  <a:pt x="6873" y="11435"/>
                  <a:pt x="6873" y="12533"/>
                  <a:pt x="9010" y="11840"/>
                </a:cubicBezTo>
                <a:cubicBezTo>
                  <a:pt x="11204" y="11089"/>
                  <a:pt x="11551" y="11435"/>
                  <a:pt x="12244" y="12186"/>
                </a:cubicBezTo>
                <a:cubicBezTo>
                  <a:pt x="12879" y="12879"/>
                  <a:pt x="13226" y="14323"/>
                  <a:pt x="12186" y="15420"/>
                </a:cubicBezTo>
                <a:close/>
                <a:moveTo>
                  <a:pt x="17904" y="15305"/>
                </a:moveTo>
                <a:cubicBezTo>
                  <a:pt x="17037" y="14323"/>
                  <a:pt x="17904" y="12071"/>
                  <a:pt x="16864" y="10742"/>
                </a:cubicBezTo>
                <a:cubicBezTo>
                  <a:pt x="15709" y="9356"/>
                  <a:pt x="14265" y="10800"/>
                  <a:pt x="12879" y="8605"/>
                </a:cubicBezTo>
                <a:cubicBezTo>
                  <a:pt x="11609" y="6468"/>
                  <a:pt x="13226" y="4736"/>
                  <a:pt x="14958" y="4101"/>
                </a:cubicBezTo>
                <a:cubicBezTo>
                  <a:pt x="15420" y="3927"/>
                  <a:pt x="15882" y="3927"/>
                  <a:pt x="16402" y="3927"/>
                </a:cubicBezTo>
                <a:cubicBezTo>
                  <a:pt x="16460" y="3927"/>
                  <a:pt x="16633" y="3927"/>
                  <a:pt x="16691" y="4043"/>
                </a:cubicBezTo>
                <a:cubicBezTo>
                  <a:pt x="18597" y="5660"/>
                  <a:pt x="19810" y="8086"/>
                  <a:pt x="19810" y="10800"/>
                </a:cubicBezTo>
                <a:cubicBezTo>
                  <a:pt x="19810" y="12417"/>
                  <a:pt x="19348" y="13919"/>
                  <a:pt x="18655" y="15247"/>
                </a:cubicBezTo>
                <a:cubicBezTo>
                  <a:pt x="18481" y="15478"/>
                  <a:pt x="18077" y="15536"/>
                  <a:pt x="17904" y="15305"/>
                </a:cubicBezTo>
                <a:close/>
              </a:path>
            </a:pathLst>
          </a:custGeom>
          <a:solidFill>
            <a:schemeClr val="accent3"/>
          </a:solidFill>
          <a:ln w="12700">
            <a:miter lim="400000"/>
          </a:ln>
        </p:spPr>
        <p:txBody>
          <a:bodyPr lIns="45718" tIns="45718" rIns="45718" bIns="45718" anchor="ctr"/>
          <a:lstStyle/>
          <a:p>
            <a:pPr>
              <a:defRPr sz="1300">
                <a:latin typeface="Proxima Nova Rg"/>
                <a:ea typeface="Proxima Nova Rg"/>
                <a:cs typeface="Proxima Nova Rg"/>
                <a:sym typeface="Proxima Nova Rg"/>
              </a:defRPr>
            </a:pPr>
          </a:p>
        </p:txBody>
      </p:sp>
      <p:sp>
        <p:nvSpPr>
          <p:cNvPr id="690" name="Shape"/>
          <p:cNvSpPr/>
          <p:nvPr/>
        </p:nvSpPr>
        <p:spPr>
          <a:xfrm>
            <a:off x="600692" y="3401688"/>
            <a:ext cx="198068" cy="3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786" y="0"/>
                  <a:pt x="0" y="3576"/>
                  <a:pt x="0" y="7953"/>
                </a:cubicBezTo>
                <a:cubicBezTo>
                  <a:pt x="0" y="14400"/>
                  <a:pt x="10800" y="21600"/>
                  <a:pt x="10800" y="21600"/>
                </a:cubicBezTo>
                <a:cubicBezTo>
                  <a:pt x="10800" y="21600"/>
                  <a:pt x="21600" y="14071"/>
                  <a:pt x="21600" y="7953"/>
                </a:cubicBezTo>
                <a:cubicBezTo>
                  <a:pt x="21600" y="3576"/>
                  <a:pt x="16814" y="0"/>
                  <a:pt x="10800" y="0"/>
                </a:cubicBezTo>
                <a:close/>
                <a:moveTo>
                  <a:pt x="10800" y="11388"/>
                </a:moveTo>
                <a:cubicBezTo>
                  <a:pt x="8925" y="11388"/>
                  <a:pt x="7243" y="10588"/>
                  <a:pt x="6467" y="9271"/>
                </a:cubicBezTo>
                <a:cubicBezTo>
                  <a:pt x="5691" y="8000"/>
                  <a:pt x="6144" y="6541"/>
                  <a:pt x="7437" y="5600"/>
                </a:cubicBezTo>
                <a:cubicBezTo>
                  <a:pt x="8795" y="4612"/>
                  <a:pt x="10800" y="4282"/>
                  <a:pt x="12546" y="4800"/>
                </a:cubicBezTo>
                <a:cubicBezTo>
                  <a:pt x="14292" y="5318"/>
                  <a:pt x="15456" y="6588"/>
                  <a:pt x="15456" y="7953"/>
                </a:cubicBezTo>
                <a:cubicBezTo>
                  <a:pt x="15456" y="9788"/>
                  <a:pt x="13387" y="11341"/>
                  <a:pt x="10800" y="11388"/>
                </a:cubicBezTo>
                <a:close/>
              </a:path>
            </a:pathLst>
          </a:custGeom>
          <a:solidFill>
            <a:schemeClr val="accent3"/>
          </a:solidFill>
          <a:ln w="12700">
            <a:miter lim="400000"/>
          </a:ln>
        </p:spPr>
        <p:txBody>
          <a:bodyPr lIns="45718" tIns="45718" rIns="45718" bIns="45718" anchor="ctr"/>
          <a:lstStyle/>
          <a:p>
            <a:pPr>
              <a:defRPr sz="1300">
                <a:latin typeface="Proxima Nova Rg"/>
                <a:ea typeface="Proxima Nova Rg"/>
                <a:cs typeface="Proxima Nova Rg"/>
                <a:sym typeface="Proxima Nova Rg"/>
              </a:defRPr>
            </a:pPr>
          </a:p>
        </p:txBody>
      </p:sp>
      <p:sp>
        <p:nvSpPr>
          <p:cNvPr id="691" name="Body Level One…"/>
          <p:cNvSpPr txBox="1"/>
          <p:nvPr>
            <p:ph type="body" sz="quarter" idx="1"/>
          </p:nvPr>
        </p:nvSpPr>
        <p:spPr>
          <a:xfrm>
            <a:off x="972866" y="2654243"/>
            <a:ext cx="7406755" cy="448849"/>
          </a:xfrm>
          <a:prstGeom prst="rect">
            <a:avLst/>
          </a:prstGeom>
        </p:spPr>
        <p:txBody>
          <a:bodyPr anchor="ctr"/>
          <a:lstStyle>
            <a:lvl1pPr marL="0" indent="0">
              <a:lnSpc>
                <a:spcPct val="90000"/>
              </a:lnSpc>
              <a:buClrTx/>
              <a:buSzTx/>
              <a:buFontTx/>
              <a:buNone/>
              <a:defRPr>
                <a:solidFill>
                  <a:schemeClr val="accent1"/>
                </a:solidFill>
              </a:defRPr>
            </a:lvl1pPr>
            <a:lvl2pPr marL="685800" indent="-228600">
              <a:lnSpc>
                <a:spcPct val="90000"/>
              </a:lnSpc>
              <a:buClrTx/>
              <a:buFontTx/>
              <a:defRPr>
                <a:solidFill>
                  <a:schemeClr val="accent1"/>
                </a:solidFill>
              </a:defRPr>
            </a:lvl2pPr>
            <a:lvl3pPr marL="1188719" indent="-274319">
              <a:lnSpc>
                <a:spcPct val="90000"/>
              </a:lnSpc>
              <a:buClrTx/>
              <a:buFontTx/>
              <a:defRPr>
                <a:solidFill>
                  <a:schemeClr val="accent1"/>
                </a:solidFill>
              </a:defRPr>
            </a:lvl3pPr>
            <a:lvl4pPr marL="1676400" indent="-304800">
              <a:lnSpc>
                <a:spcPct val="90000"/>
              </a:lnSpc>
              <a:buClrTx/>
              <a:buFontTx/>
              <a:defRPr>
                <a:solidFill>
                  <a:schemeClr val="accent1"/>
                </a:solidFill>
              </a:defRPr>
            </a:lvl4pPr>
            <a:lvl5pPr marL="2133600" indent="-304800">
              <a:lnSpc>
                <a:spcPct val="90000"/>
              </a:lnSpc>
              <a:buClrTx/>
              <a:buFontTx/>
              <a:defRPr>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692" name="Rectangle"/>
          <p:cNvSpPr/>
          <p:nvPr>
            <p:ph type="body" sz="quarter" idx="13"/>
          </p:nvPr>
        </p:nvSpPr>
        <p:spPr>
          <a:xfrm>
            <a:off x="972867" y="3379172"/>
            <a:ext cx="7406752" cy="448849"/>
          </a:xfrm>
          <a:prstGeom prst="rect">
            <a:avLst/>
          </a:prstGeom>
        </p:spPr>
        <p:txBody>
          <a:bodyPr anchor="ctr"/>
          <a:lstStyle/>
          <a:p>
            <a:pPr marL="221742" indent="-221742" defTabSz="886968">
              <a:spcBef>
                <a:spcPts val="900"/>
              </a:spcBef>
              <a:defRPr sz="2328"/>
            </a:pPr>
          </a:p>
        </p:txBody>
      </p:sp>
      <p:sp>
        <p:nvSpPr>
          <p:cNvPr id="693" name="Rectangle"/>
          <p:cNvSpPr/>
          <p:nvPr>
            <p:ph type="body" sz="quarter" idx="14"/>
          </p:nvPr>
        </p:nvSpPr>
        <p:spPr>
          <a:xfrm>
            <a:off x="972867" y="4021723"/>
            <a:ext cx="7406752" cy="448849"/>
          </a:xfrm>
          <a:prstGeom prst="rect">
            <a:avLst/>
          </a:prstGeom>
        </p:spPr>
        <p:txBody>
          <a:bodyPr anchor="ctr"/>
          <a:lstStyle/>
          <a:p>
            <a:pPr marL="221742" indent="-221742" defTabSz="886968">
              <a:spcBef>
                <a:spcPts val="900"/>
              </a:spcBef>
              <a:defRPr sz="2328"/>
            </a:pPr>
          </a:p>
        </p:txBody>
      </p:sp>
      <p:sp>
        <p:nvSpPr>
          <p:cNvPr id="694" name="Rectangle"/>
          <p:cNvSpPr/>
          <p:nvPr>
            <p:ph type="body" sz="quarter" idx="15"/>
          </p:nvPr>
        </p:nvSpPr>
        <p:spPr>
          <a:xfrm>
            <a:off x="972867" y="4680751"/>
            <a:ext cx="7406752" cy="448849"/>
          </a:xfrm>
          <a:prstGeom prst="rect">
            <a:avLst/>
          </a:prstGeom>
        </p:spPr>
        <p:txBody>
          <a:bodyPr anchor="ctr"/>
          <a:lstStyle/>
          <a:p>
            <a:pPr marL="221742" indent="-221742" defTabSz="886968">
              <a:spcBef>
                <a:spcPts val="900"/>
              </a:spcBef>
              <a:defRPr sz="2328"/>
            </a:pPr>
          </a:p>
        </p:txBody>
      </p:sp>
      <p:sp>
        <p:nvSpPr>
          <p:cNvPr id="695" name="Line"/>
          <p:cNvSpPr/>
          <p:nvPr/>
        </p:nvSpPr>
        <p:spPr>
          <a:xfrm flipH="1">
            <a:off x="402269" y="2520068"/>
            <a:ext cx="5" cy="2683306"/>
          </a:xfrm>
          <a:prstGeom prst="line">
            <a:avLst/>
          </a:prstGeom>
          <a:ln w="12700">
            <a:solidFill>
              <a:schemeClr val="accent1"/>
            </a:solidFill>
            <a:miter/>
          </a:ln>
        </p:spPr>
        <p:txBody>
          <a:bodyPr lIns="45718" tIns="45718" rIns="45718" bIns="45718"/>
          <a:lstStyle/>
          <a:p>
            <a:pPr/>
          </a:p>
        </p:txBody>
      </p:sp>
      <p:sp>
        <p:nvSpPr>
          <p:cNvPr id="696"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697"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698"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699"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7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 Slide - Gradient">
    <p:spTree>
      <p:nvGrpSpPr>
        <p:cNvPr id="1" name=""/>
        <p:cNvGrpSpPr/>
        <p:nvPr/>
      </p:nvGrpSpPr>
      <p:grpSpPr>
        <a:xfrm>
          <a:off x="0" y="0"/>
          <a:ext cx="0" cy="0"/>
          <a:chOff x="0" y="0"/>
          <a:chExt cx="0" cy="0"/>
        </a:xfrm>
      </p:grpSpPr>
      <p:sp>
        <p:nvSpPr>
          <p:cNvPr id="62" name="Rectangle"/>
          <p:cNvSpPr/>
          <p:nvPr/>
        </p:nvSpPr>
        <p:spPr>
          <a:xfrm>
            <a:off x="0" y="0"/>
            <a:ext cx="9144000" cy="6858000"/>
          </a:xfrm>
          <a:prstGeom prst="rect">
            <a:avLst/>
          </a:prstGeom>
          <a:gradFill>
            <a:gsLst>
              <a:gs pos="29000">
                <a:srgbClr val="006241"/>
              </a:gs>
              <a:gs pos="100000">
                <a:srgbClr val="70B207"/>
              </a:gs>
            </a:gsLst>
            <a:lin ang="1800000"/>
          </a:gra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63" name="Rectangle"/>
          <p:cNvSpPr/>
          <p:nvPr/>
        </p:nvSpPr>
        <p:spPr>
          <a:xfrm>
            <a:off x="0" y="6588676"/>
            <a:ext cx="9144000" cy="269327"/>
          </a:xfrm>
          <a:prstGeom prst="rect">
            <a:avLst/>
          </a:prstGeom>
          <a:solidFill>
            <a:srgbClr val="006241"/>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pic>
        <p:nvPicPr>
          <p:cNvPr id="64" name="image1.png" descr="image1.png"/>
          <p:cNvPicPr>
            <a:picLocks noChangeAspect="1"/>
          </p:cNvPicPr>
          <p:nvPr/>
        </p:nvPicPr>
        <p:blipFill>
          <a:blip r:embed="rId2">
            <a:extLst/>
          </a:blip>
          <a:stretch>
            <a:fillRect/>
          </a:stretch>
        </p:blipFill>
        <p:spPr>
          <a:xfrm>
            <a:off x="762000" y="928010"/>
            <a:ext cx="4734560" cy="416817"/>
          </a:xfrm>
          <a:prstGeom prst="rect">
            <a:avLst/>
          </a:prstGeom>
          <a:ln w="12700">
            <a:miter lim="400000"/>
          </a:ln>
        </p:spPr>
      </p:pic>
      <p:sp>
        <p:nvSpPr>
          <p:cNvPr id="65" name="Body Level One…"/>
          <p:cNvSpPr txBox="1"/>
          <p:nvPr>
            <p:ph type="body" sz="quarter" idx="1"/>
          </p:nvPr>
        </p:nvSpPr>
        <p:spPr>
          <a:xfrm>
            <a:off x="762000" y="4333876"/>
            <a:ext cx="6762750" cy="1655767"/>
          </a:xfrm>
          <a:prstGeom prst="rect">
            <a:avLst/>
          </a:prstGeom>
        </p:spPr>
        <p:txBody>
          <a:bodyPr lIns="0" tIns="0" rIns="0" bIns="0"/>
          <a:lstStyle>
            <a:lvl1pPr marL="0" indent="0">
              <a:lnSpc>
                <a:spcPct val="90000"/>
              </a:lnSpc>
              <a:buClrTx/>
              <a:buSzTx/>
              <a:buFontTx/>
              <a:buNone/>
              <a:defRPr>
                <a:solidFill>
                  <a:srgbClr val="FFFFFF"/>
                </a:solidFill>
              </a:defRPr>
            </a:lvl1pPr>
            <a:lvl2pPr marL="0" indent="0">
              <a:lnSpc>
                <a:spcPct val="90000"/>
              </a:lnSpc>
              <a:buClrTx/>
              <a:buSzTx/>
              <a:buFontTx/>
              <a:buNone/>
              <a:defRPr>
                <a:solidFill>
                  <a:srgbClr val="FFFFFF"/>
                </a:solidFill>
              </a:defRPr>
            </a:lvl2pPr>
            <a:lvl3pPr marL="0" indent="0">
              <a:lnSpc>
                <a:spcPct val="90000"/>
              </a:lnSpc>
              <a:buClrTx/>
              <a:buSzTx/>
              <a:buFontTx/>
              <a:buNone/>
              <a:defRPr>
                <a:solidFill>
                  <a:srgbClr val="FFFFFF"/>
                </a:solidFill>
              </a:defRPr>
            </a:lvl3pPr>
            <a:lvl4pPr marL="0" indent="0">
              <a:lnSpc>
                <a:spcPct val="90000"/>
              </a:lnSpc>
              <a:buClrTx/>
              <a:buSzTx/>
              <a:buFontTx/>
              <a:buNone/>
              <a:defRPr>
                <a:solidFill>
                  <a:srgbClr val="FFFFFF"/>
                </a:solidFill>
              </a:defRPr>
            </a:lvl4pPr>
            <a:lvl5pPr marL="0" indent="0">
              <a:lnSpc>
                <a:spcPct val="9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6" name="Title Text"/>
          <p:cNvSpPr txBox="1"/>
          <p:nvPr>
            <p:ph type="title"/>
          </p:nvPr>
        </p:nvSpPr>
        <p:spPr>
          <a:xfrm>
            <a:off x="762000" y="2526131"/>
            <a:ext cx="6762750" cy="1715669"/>
          </a:xfrm>
          <a:prstGeom prst="rect">
            <a:avLst/>
          </a:prstGeom>
        </p:spPr>
        <p:txBody>
          <a:bodyPr anchor="b"/>
          <a:lstStyle>
            <a:lvl1pPr>
              <a:defRPr sz="6000">
                <a:solidFill>
                  <a:srgbClr val="FFFFFF"/>
                </a:solidFill>
              </a:defRPr>
            </a:lvl1pPr>
          </a:lstStyle>
          <a:p>
            <a:pPr/>
            <a:r>
              <a:t>Title Text</a:t>
            </a:r>
          </a:p>
        </p:txBody>
      </p:sp>
      <p:sp>
        <p:nvSpPr>
          <p:cNvPr id="67"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act us - Option 2">
    <p:spTree>
      <p:nvGrpSpPr>
        <p:cNvPr id="1" name=""/>
        <p:cNvGrpSpPr/>
        <p:nvPr/>
      </p:nvGrpSpPr>
      <p:grpSpPr>
        <a:xfrm>
          <a:off x="0" y="0"/>
          <a:ext cx="0" cy="0"/>
          <a:chOff x="0" y="0"/>
          <a:chExt cx="0" cy="0"/>
        </a:xfrm>
      </p:grpSpPr>
      <p:sp>
        <p:nvSpPr>
          <p:cNvPr id="707"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sz="2400">
                <a:solidFill>
                  <a:srgbClr val="FFFFFF"/>
                </a:solidFill>
                <a:latin typeface="Proxima Nova Rg"/>
                <a:ea typeface="Proxima Nova Rg"/>
                <a:cs typeface="Proxima Nova Rg"/>
                <a:sym typeface="Proxima Nova Rg"/>
              </a:defRPr>
            </a:pPr>
          </a:p>
        </p:txBody>
      </p:sp>
      <p:sp>
        <p:nvSpPr>
          <p:cNvPr id="708"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709" name="Shape"/>
          <p:cNvSpPr/>
          <p:nvPr/>
        </p:nvSpPr>
        <p:spPr>
          <a:xfrm>
            <a:off x="589982" y="2731799"/>
            <a:ext cx="221778" cy="295302"/>
          </a:xfrm>
          <a:custGeom>
            <a:avLst/>
            <a:gdLst/>
            <a:ahLst/>
            <a:cxnLst>
              <a:cxn ang="0">
                <a:pos x="wd2" y="hd2"/>
              </a:cxn>
              <a:cxn ang="5400000">
                <a:pos x="wd2" y="hd2"/>
              </a:cxn>
              <a:cxn ang="10800000">
                <a:pos x="wd2" y="hd2"/>
              </a:cxn>
              <a:cxn ang="16200000">
                <a:pos x="wd2" y="hd2"/>
              </a:cxn>
            </a:cxnLst>
            <a:rect l="0" t="0" r="r" b="b"/>
            <a:pathLst>
              <a:path w="21366" h="21333" fill="norm" stroke="1" extrusionOk="0">
                <a:moveTo>
                  <a:pt x="20686" y="15910"/>
                </a:moveTo>
                <a:lnTo>
                  <a:pt x="17943" y="13744"/>
                </a:lnTo>
                <a:cubicBezTo>
                  <a:pt x="17371" y="13231"/>
                  <a:pt x="16457" y="13231"/>
                  <a:pt x="15829" y="13687"/>
                </a:cubicBezTo>
                <a:lnTo>
                  <a:pt x="13543" y="15397"/>
                </a:lnTo>
                <a:cubicBezTo>
                  <a:pt x="13257" y="15625"/>
                  <a:pt x="12857" y="15568"/>
                  <a:pt x="12571" y="15283"/>
                </a:cubicBezTo>
                <a:lnTo>
                  <a:pt x="9143" y="12205"/>
                </a:lnTo>
                <a:lnTo>
                  <a:pt x="6000" y="8729"/>
                </a:lnTo>
                <a:cubicBezTo>
                  <a:pt x="5714" y="8444"/>
                  <a:pt x="5714" y="8102"/>
                  <a:pt x="5886" y="7817"/>
                </a:cubicBezTo>
                <a:lnTo>
                  <a:pt x="7600" y="5480"/>
                </a:lnTo>
                <a:cubicBezTo>
                  <a:pt x="8114" y="4853"/>
                  <a:pt x="8057" y="3998"/>
                  <a:pt x="7543" y="3372"/>
                </a:cubicBezTo>
                <a:lnTo>
                  <a:pt x="5371" y="636"/>
                </a:lnTo>
                <a:cubicBezTo>
                  <a:pt x="4686" y="-162"/>
                  <a:pt x="3486" y="-219"/>
                  <a:pt x="2743" y="522"/>
                </a:cubicBezTo>
                <a:lnTo>
                  <a:pt x="514" y="2802"/>
                </a:lnTo>
                <a:cubicBezTo>
                  <a:pt x="171" y="3201"/>
                  <a:pt x="0" y="3713"/>
                  <a:pt x="0" y="4226"/>
                </a:cubicBezTo>
                <a:cubicBezTo>
                  <a:pt x="229" y="8729"/>
                  <a:pt x="2286" y="13060"/>
                  <a:pt x="5314" y="16024"/>
                </a:cubicBezTo>
                <a:cubicBezTo>
                  <a:pt x="8343" y="19044"/>
                  <a:pt x="12629" y="21096"/>
                  <a:pt x="17143" y="21324"/>
                </a:cubicBezTo>
                <a:cubicBezTo>
                  <a:pt x="17657" y="21381"/>
                  <a:pt x="18171" y="21153"/>
                  <a:pt x="18514" y="20811"/>
                </a:cubicBezTo>
                <a:lnTo>
                  <a:pt x="20800" y="18474"/>
                </a:lnTo>
                <a:cubicBezTo>
                  <a:pt x="21600" y="17790"/>
                  <a:pt x="21543" y="16537"/>
                  <a:pt x="20686" y="15910"/>
                </a:cubicBezTo>
              </a:path>
            </a:pathLst>
          </a:custGeom>
          <a:solidFill>
            <a:schemeClr val="accent3"/>
          </a:solidFill>
          <a:ln w="12700">
            <a:miter lim="400000"/>
          </a:ln>
        </p:spPr>
        <p:txBody>
          <a:bodyPr lIns="45718" tIns="45718" rIns="45718" bIns="45718" anchor="ctr"/>
          <a:lstStyle/>
          <a:p>
            <a:pPr>
              <a:defRPr b="1" sz="1400">
                <a:latin typeface="Proxima Nova Rg"/>
                <a:ea typeface="Proxima Nova Rg"/>
                <a:cs typeface="Proxima Nova Rg"/>
                <a:sym typeface="Proxima Nova Rg"/>
              </a:defRPr>
            </a:pPr>
          </a:p>
        </p:txBody>
      </p:sp>
      <p:sp>
        <p:nvSpPr>
          <p:cNvPr id="710" name="Shape"/>
          <p:cNvSpPr/>
          <p:nvPr/>
        </p:nvSpPr>
        <p:spPr>
          <a:xfrm>
            <a:off x="592545" y="4137364"/>
            <a:ext cx="221048" cy="229292"/>
          </a:xfrm>
          <a:custGeom>
            <a:avLst/>
            <a:gdLst/>
            <a:ahLst/>
            <a:cxnLst>
              <a:cxn ang="0">
                <a:pos x="wd2" y="hd2"/>
              </a:cxn>
              <a:cxn ang="5400000">
                <a:pos x="wd2" y="hd2"/>
              </a:cxn>
              <a:cxn ang="10800000">
                <a:pos x="wd2" y="hd2"/>
              </a:cxn>
              <a:cxn ang="16200000">
                <a:pos x="wd2" y="hd2"/>
              </a:cxn>
            </a:cxnLst>
            <a:rect l="0" t="0" r="r" b="b"/>
            <a:pathLst>
              <a:path w="21296" h="21600" fill="norm" stroke="1" extrusionOk="0">
                <a:moveTo>
                  <a:pt x="10183" y="13500"/>
                </a:moveTo>
                <a:cubicBezTo>
                  <a:pt x="10468" y="13800"/>
                  <a:pt x="10866" y="13800"/>
                  <a:pt x="11094" y="13500"/>
                </a:cubicBezTo>
                <a:lnTo>
                  <a:pt x="21125" y="1200"/>
                </a:lnTo>
                <a:cubicBezTo>
                  <a:pt x="21353" y="750"/>
                  <a:pt x="21296" y="0"/>
                  <a:pt x="20612" y="0"/>
                </a:cubicBezTo>
                <a:lnTo>
                  <a:pt x="722" y="75"/>
                </a:lnTo>
                <a:cubicBezTo>
                  <a:pt x="209" y="75"/>
                  <a:pt x="-247" y="675"/>
                  <a:pt x="152" y="1275"/>
                </a:cubicBezTo>
                <a:lnTo>
                  <a:pt x="10183" y="13500"/>
                </a:lnTo>
                <a:close/>
                <a:moveTo>
                  <a:pt x="21296" y="6000"/>
                </a:moveTo>
                <a:cubicBezTo>
                  <a:pt x="21296" y="5400"/>
                  <a:pt x="20783" y="5100"/>
                  <a:pt x="20441" y="5475"/>
                </a:cubicBezTo>
                <a:lnTo>
                  <a:pt x="12576" y="15000"/>
                </a:lnTo>
                <a:cubicBezTo>
                  <a:pt x="12063" y="15675"/>
                  <a:pt x="11379" y="15975"/>
                  <a:pt x="10638" y="15975"/>
                </a:cubicBezTo>
                <a:cubicBezTo>
                  <a:pt x="9955" y="15975"/>
                  <a:pt x="9271" y="15675"/>
                  <a:pt x="8758" y="15075"/>
                </a:cubicBezTo>
                <a:lnTo>
                  <a:pt x="950" y="5475"/>
                </a:lnTo>
                <a:cubicBezTo>
                  <a:pt x="608" y="5100"/>
                  <a:pt x="38" y="5400"/>
                  <a:pt x="38" y="6000"/>
                </a:cubicBezTo>
                <a:cubicBezTo>
                  <a:pt x="38" y="8625"/>
                  <a:pt x="38" y="15750"/>
                  <a:pt x="38" y="19275"/>
                </a:cubicBezTo>
                <a:cubicBezTo>
                  <a:pt x="38" y="20550"/>
                  <a:pt x="836" y="21600"/>
                  <a:pt x="1805" y="21600"/>
                </a:cubicBezTo>
                <a:lnTo>
                  <a:pt x="19529" y="21600"/>
                </a:lnTo>
                <a:cubicBezTo>
                  <a:pt x="20498" y="21600"/>
                  <a:pt x="21296" y="20550"/>
                  <a:pt x="21296" y="19275"/>
                </a:cubicBezTo>
                <a:lnTo>
                  <a:pt x="21296" y="6000"/>
                </a:lnTo>
                <a:close/>
              </a:path>
            </a:pathLst>
          </a:custGeom>
          <a:solidFill>
            <a:schemeClr val="accent3"/>
          </a:solidFill>
          <a:ln w="12700">
            <a:miter lim="400000"/>
          </a:ln>
        </p:spPr>
        <p:txBody>
          <a:bodyPr lIns="45718" tIns="45718" rIns="45718" bIns="45718" anchor="ctr"/>
          <a:lstStyle/>
          <a:p>
            <a:pPr>
              <a:defRPr b="1" sz="1400">
                <a:latin typeface="Proxima Nova Rg"/>
                <a:ea typeface="Proxima Nova Rg"/>
                <a:cs typeface="Proxima Nova Rg"/>
                <a:sym typeface="Proxima Nova Rg"/>
              </a:defRPr>
            </a:pPr>
          </a:p>
        </p:txBody>
      </p:sp>
      <p:sp>
        <p:nvSpPr>
          <p:cNvPr id="711" name="Shape"/>
          <p:cNvSpPr/>
          <p:nvPr/>
        </p:nvSpPr>
        <p:spPr>
          <a:xfrm>
            <a:off x="589979" y="4747607"/>
            <a:ext cx="221597" cy="295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51" y="0"/>
                  <a:pt x="0" y="4794"/>
                  <a:pt x="0" y="10800"/>
                </a:cubicBezTo>
                <a:cubicBezTo>
                  <a:pt x="0" y="16749"/>
                  <a:pt x="4851" y="21600"/>
                  <a:pt x="10800" y="21600"/>
                </a:cubicBezTo>
                <a:cubicBezTo>
                  <a:pt x="16806" y="21600"/>
                  <a:pt x="21600" y="16749"/>
                  <a:pt x="21600" y="10800"/>
                </a:cubicBezTo>
                <a:cubicBezTo>
                  <a:pt x="21600" y="4794"/>
                  <a:pt x="16806" y="0"/>
                  <a:pt x="10800" y="0"/>
                </a:cubicBezTo>
                <a:close/>
                <a:moveTo>
                  <a:pt x="12186" y="15420"/>
                </a:moveTo>
                <a:cubicBezTo>
                  <a:pt x="11493" y="16113"/>
                  <a:pt x="11262" y="17384"/>
                  <a:pt x="10973" y="18308"/>
                </a:cubicBezTo>
                <a:cubicBezTo>
                  <a:pt x="10973" y="18481"/>
                  <a:pt x="10800" y="18655"/>
                  <a:pt x="10627" y="18770"/>
                </a:cubicBezTo>
                <a:lnTo>
                  <a:pt x="10165" y="18943"/>
                </a:lnTo>
                <a:cubicBezTo>
                  <a:pt x="9934" y="19117"/>
                  <a:pt x="9587" y="19059"/>
                  <a:pt x="9356" y="18828"/>
                </a:cubicBezTo>
                <a:cubicBezTo>
                  <a:pt x="8952" y="18424"/>
                  <a:pt x="8548" y="17788"/>
                  <a:pt x="8548" y="17153"/>
                </a:cubicBezTo>
                <a:cubicBezTo>
                  <a:pt x="8548" y="16113"/>
                  <a:pt x="6757" y="16460"/>
                  <a:pt x="6757" y="14265"/>
                </a:cubicBezTo>
                <a:cubicBezTo>
                  <a:pt x="6757" y="12533"/>
                  <a:pt x="4505" y="11493"/>
                  <a:pt x="2888" y="12244"/>
                </a:cubicBezTo>
                <a:cubicBezTo>
                  <a:pt x="2772" y="12302"/>
                  <a:pt x="2657" y="12417"/>
                  <a:pt x="2483" y="12417"/>
                </a:cubicBezTo>
                <a:cubicBezTo>
                  <a:pt x="2252" y="12475"/>
                  <a:pt x="1964" y="12302"/>
                  <a:pt x="1906" y="12071"/>
                </a:cubicBezTo>
                <a:cubicBezTo>
                  <a:pt x="1848" y="11666"/>
                  <a:pt x="1848" y="11204"/>
                  <a:pt x="1848" y="10800"/>
                </a:cubicBezTo>
                <a:cubicBezTo>
                  <a:pt x="1848" y="8605"/>
                  <a:pt x="2599" y="6642"/>
                  <a:pt x="3870" y="5140"/>
                </a:cubicBezTo>
                <a:cubicBezTo>
                  <a:pt x="3870" y="5082"/>
                  <a:pt x="3870" y="5082"/>
                  <a:pt x="3927" y="5082"/>
                </a:cubicBezTo>
                <a:cubicBezTo>
                  <a:pt x="5025" y="3812"/>
                  <a:pt x="6411" y="2830"/>
                  <a:pt x="8028" y="2310"/>
                </a:cubicBezTo>
                <a:cubicBezTo>
                  <a:pt x="8432" y="2137"/>
                  <a:pt x="8779" y="2599"/>
                  <a:pt x="8548" y="2945"/>
                </a:cubicBezTo>
                <a:cubicBezTo>
                  <a:pt x="8374" y="3234"/>
                  <a:pt x="8317" y="3523"/>
                  <a:pt x="8317" y="3696"/>
                </a:cubicBezTo>
                <a:cubicBezTo>
                  <a:pt x="8317" y="4678"/>
                  <a:pt x="7450" y="5256"/>
                  <a:pt x="7046" y="5140"/>
                </a:cubicBezTo>
                <a:cubicBezTo>
                  <a:pt x="6699" y="4967"/>
                  <a:pt x="5718" y="5602"/>
                  <a:pt x="6584" y="6064"/>
                </a:cubicBezTo>
                <a:lnTo>
                  <a:pt x="7104" y="6295"/>
                </a:lnTo>
                <a:lnTo>
                  <a:pt x="7161" y="6353"/>
                </a:lnTo>
                <a:lnTo>
                  <a:pt x="7335" y="6411"/>
                </a:lnTo>
                <a:cubicBezTo>
                  <a:pt x="8952" y="7393"/>
                  <a:pt x="8605" y="8143"/>
                  <a:pt x="7912" y="9298"/>
                </a:cubicBezTo>
                <a:cubicBezTo>
                  <a:pt x="7161" y="10569"/>
                  <a:pt x="6873" y="9298"/>
                  <a:pt x="5775" y="8952"/>
                </a:cubicBezTo>
                <a:cubicBezTo>
                  <a:pt x="4678" y="8605"/>
                  <a:pt x="3639" y="9241"/>
                  <a:pt x="3985" y="9991"/>
                </a:cubicBezTo>
                <a:cubicBezTo>
                  <a:pt x="4332" y="10684"/>
                  <a:pt x="5429" y="9991"/>
                  <a:pt x="6122" y="10742"/>
                </a:cubicBezTo>
                <a:cubicBezTo>
                  <a:pt x="6873" y="11435"/>
                  <a:pt x="6873" y="12533"/>
                  <a:pt x="9010" y="11840"/>
                </a:cubicBezTo>
                <a:cubicBezTo>
                  <a:pt x="11204" y="11089"/>
                  <a:pt x="11551" y="11435"/>
                  <a:pt x="12244" y="12186"/>
                </a:cubicBezTo>
                <a:cubicBezTo>
                  <a:pt x="12879" y="12879"/>
                  <a:pt x="13226" y="14323"/>
                  <a:pt x="12186" y="15420"/>
                </a:cubicBezTo>
                <a:close/>
                <a:moveTo>
                  <a:pt x="17904" y="15305"/>
                </a:moveTo>
                <a:cubicBezTo>
                  <a:pt x="17037" y="14323"/>
                  <a:pt x="17904" y="12071"/>
                  <a:pt x="16864" y="10742"/>
                </a:cubicBezTo>
                <a:cubicBezTo>
                  <a:pt x="15709" y="9356"/>
                  <a:pt x="14265" y="10800"/>
                  <a:pt x="12879" y="8605"/>
                </a:cubicBezTo>
                <a:cubicBezTo>
                  <a:pt x="11609" y="6468"/>
                  <a:pt x="13226" y="4736"/>
                  <a:pt x="14958" y="4101"/>
                </a:cubicBezTo>
                <a:cubicBezTo>
                  <a:pt x="15420" y="3927"/>
                  <a:pt x="15882" y="3927"/>
                  <a:pt x="16402" y="3927"/>
                </a:cubicBezTo>
                <a:cubicBezTo>
                  <a:pt x="16460" y="3927"/>
                  <a:pt x="16633" y="3927"/>
                  <a:pt x="16691" y="4043"/>
                </a:cubicBezTo>
                <a:cubicBezTo>
                  <a:pt x="18597" y="5660"/>
                  <a:pt x="19810" y="8086"/>
                  <a:pt x="19810" y="10800"/>
                </a:cubicBezTo>
                <a:cubicBezTo>
                  <a:pt x="19810" y="12417"/>
                  <a:pt x="19348" y="13919"/>
                  <a:pt x="18655" y="15247"/>
                </a:cubicBezTo>
                <a:cubicBezTo>
                  <a:pt x="18481" y="15478"/>
                  <a:pt x="18077" y="15536"/>
                  <a:pt x="17904" y="15305"/>
                </a:cubicBezTo>
                <a:close/>
              </a:path>
            </a:pathLst>
          </a:custGeom>
          <a:solidFill>
            <a:schemeClr val="accent3"/>
          </a:solidFill>
          <a:ln w="12700">
            <a:miter lim="400000"/>
          </a:ln>
        </p:spPr>
        <p:txBody>
          <a:bodyPr lIns="45718" tIns="45718" rIns="45718" bIns="45718" anchor="ctr"/>
          <a:lstStyle/>
          <a:p>
            <a:pPr>
              <a:defRPr b="1" sz="1400">
                <a:latin typeface="Proxima Nova Rg"/>
                <a:ea typeface="Proxima Nova Rg"/>
                <a:cs typeface="Proxima Nova Rg"/>
                <a:sym typeface="Proxima Nova Rg"/>
              </a:defRPr>
            </a:pPr>
          </a:p>
        </p:txBody>
      </p:sp>
      <p:sp>
        <p:nvSpPr>
          <p:cNvPr id="712" name="Shape"/>
          <p:cNvSpPr/>
          <p:nvPr/>
        </p:nvSpPr>
        <p:spPr>
          <a:xfrm>
            <a:off x="600692" y="3401688"/>
            <a:ext cx="198068" cy="3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786" y="0"/>
                  <a:pt x="0" y="3576"/>
                  <a:pt x="0" y="7953"/>
                </a:cubicBezTo>
                <a:cubicBezTo>
                  <a:pt x="0" y="14400"/>
                  <a:pt x="10800" y="21600"/>
                  <a:pt x="10800" y="21600"/>
                </a:cubicBezTo>
                <a:cubicBezTo>
                  <a:pt x="10800" y="21600"/>
                  <a:pt x="21600" y="14071"/>
                  <a:pt x="21600" y="7953"/>
                </a:cubicBezTo>
                <a:cubicBezTo>
                  <a:pt x="21600" y="3576"/>
                  <a:pt x="16814" y="0"/>
                  <a:pt x="10800" y="0"/>
                </a:cubicBezTo>
                <a:close/>
                <a:moveTo>
                  <a:pt x="10800" y="11388"/>
                </a:moveTo>
                <a:cubicBezTo>
                  <a:pt x="8925" y="11388"/>
                  <a:pt x="7243" y="10588"/>
                  <a:pt x="6467" y="9271"/>
                </a:cubicBezTo>
                <a:cubicBezTo>
                  <a:pt x="5691" y="8000"/>
                  <a:pt x="6144" y="6541"/>
                  <a:pt x="7437" y="5600"/>
                </a:cubicBezTo>
                <a:cubicBezTo>
                  <a:pt x="8795" y="4612"/>
                  <a:pt x="10800" y="4282"/>
                  <a:pt x="12546" y="4800"/>
                </a:cubicBezTo>
                <a:cubicBezTo>
                  <a:pt x="14292" y="5318"/>
                  <a:pt x="15456" y="6588"/>
                  <a:pt x="15456" y="7953"/>
                </a:cubicBezTo>
                <a:cubicBezTo>
                  <a:pt x="15456" y="9788"/>
                  <a:pt x="13387" y="11341"/>
                  <a:pt x="10800" y="11388"/>
                </a:cubicBezTo>
                <a:close/>
              </a:path>
            </a:pathLst>
          </a:custGeom>
          <a:solidFill>
            <a:schemeClr val="accent3"/>
          </a:solidFill>
          <a:ln w="12700">
            <a:miter lim="400000"/>
          </a:ln>
        </p:spPr>
        <p:txBody>
          <a:bodyPr lIns="45718" tIns="45718" rIns="45718" bIns="45718" anchor="ctr"/>
          <a:lstStyle/>
          <a:p>
            <a:pPr>
              <a:defRPr b="1" sz="1400">
                <a:latin typeface="Proxima Nova Rg"/>
                <a:ea typeface="Proxima Nova Rg"/>
                <a:cs typeface="Proxima Nova Rg"/>
                <a:sym typeface="Proxima Nova Rg"/>
              </a:defRPr>
            </a:pPr>
          </a:p>
        </p:txBody>
      </p:sp>
      <p:sp>
        <p:nvSpPr>
          <p:cNvPr id="713" name="Body Level One…"/>
          <p:cNvSpPr txBox="1"/>
          <p:nvPr>
            <p:ph type="body" sz="quarter" idx="1"/>
          </p:nvPr>
        </p:nvSpPr>
        <p:spPr>
          <a:xfrm>
            <a:off x="972866" y="2654243"/>
            <a:ext cx="7406755" cy="448849"/>
          </a:xfrm>
          <a:prstGeom prst="rect">
            <a:avLst/>
          </a:prstGeom>
        </p:spPr>
        <p:txBody>
          <a:bodyPr anchor="ctr"/>
          <a:lstStyle>
            <a:lvl1pPr marL="0" indent="0">
              <a:lnSpc>
                <a:spcPct val="90000"/>
              </a:lnSpc>
              <a:buClrTx/>
              <a:buSzTx/>
              <a:buFontTx/>
              <a:buNone/>
              <a:defRPr>
                <a:solidFill>
                  <a:srgbClr val="FFFFFF"/>
                </a:solidFill>
              </a:defRPr>
            </a:lvl1pPr>
            <a:lvl2pPr marL="685800" indent="-228600">
              <a:lnSpc>
                <a:spcPct val="90000"/>
              </a:lnSpc>
              <a:buClrTx/>
              <a:buFontTx/>
              <a:defRPr>
                <a:solidFill>
                  <a:srgbClr val="FFFFFF"/>
                </a:solidFill>
              </a:defRPr>
            </a:lvl2pPr>
            <a:lvl3pPr marL="1188719" indent="-274319">
              <a:lnSpc>
                <a:spcPct val="90000"/>
              </a:lnSpc>
              <a:buClrTx/>
              <a:buFontTx/>
              <a:defRPr>
                <a:solidFill>
                  <a:srgbClr val="FFFFFF"/>
                </a:solidFill>
              </a:defRPr>
            </a:lvl3pPr>
            <a:lvl4pPr marL="1676400" indent="-304800">
              <a:lnSpc>
                <a:spcPct val="90000"/>
              </a:lnSpc>
              <a:buClrTx/>
              <a:buFontTx/>
              <a:defRPr>
                <a:solidFill>
                  <a:srgbClr val="FFFFFF"/>
                </a:solidFill>
              </a:defRPr>
            </a:lvl4pPr>
            <a:lvl5pPr marL="2133600" indent="-304800">
              <a:lnSpc>
                <a:spcPct val="90000"/>
              </a:lnSpc>
              <a:buClrTx/>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14" name="Rectangle"/>
          <p:cNvSpPr/>
          <p:nvPr>
            <p:ph type="body" sz="quarter" idx="13"/>
          </p:nvPr>
        </p:nvSpPr>
        <p:spPr>
          <a:xfrm>
            <a:off x="972867" y="3379172"/>
            <a:ext cx="7406752" cy="448849"/>
          </a:xfrm>
          <a:prstGeom prst="rect">
            <a:avLst/>
          </a:prstGeom>
        </p:spPr>
        <p:txBody>
          <a:bodyPr anchor="ctr"/>
          <a:lstStyle/>
          <a:p>
            <a:pPr marL="221742" indent="-221742" defTabSz="886968">
              <a:spcBef>
                <a:spcPts val="900"/>
              </a:spcBef>
              <a:defRPr sz="2328"/>
            </a:pPr>
          </a:p>
        </p:txBody>
      </p:sp>
      <p:sp>
        <p:nvSpPr>
          <p:cNvPr id="715" name="Rectangle"/>
          <p:cNvSpPr/>
          <p:nvPr>
            <p:ph type="body" sz="quarter" idx="14"/>
          </p:nvPr>
        </p:nvSpPr>
        <p:spPr>
          <a:xfrm>
            <a:off x="972867" y="4021723"/>
            <a:ext cx="7406752" cy="448849"/>
          </a:xfrm>
          <a:prstGeom prst="rect">
            <a:avLst/>
          </a:prstGeom>
        </p:spPr>
        <p:txBody>
          <a:bodyPr anchor="ctr"/>
          <a:lstStyle/>
          <a:p>
            <a:pPr marL="221742" indent="-221742" defTabSz="886968">
              <a:spcBef>
                <a:spcPts val="900"/>
              </a:spcBef>
              <a:defRPr sz="2328"/>
            </a:pPr>
          </a:p>
        </p:txBody>
      </p:sp>
      <p:sp>
        <p:nvSpPr>
          <p:cNvPr id="716" name="Rectangle"/>
          <p:cNvSpPr/>
          <p:nvPr>
            <p:ph type="body" sz="quarter" idx="15"/>
          </p:nvPr>
        </p:nvSpPr>
        <p:spPr>
          <a:xfrm>
            <a:off x="972867" y="4680751"/>
            <a:ext cx="7406752" cy="448849"/>
          </a:xfrm>
          <a:prstGeom prst="rect">
            <a:avLst/>
          </a:prstGeom>
        </p:spPr>
        <p:txBody>
          <a:bodyPr anchor="ctr"/>
          <a:lstStyle/>
          <a:p>
            <a:pPr marL="221742" indent="-221742" defTabSz="886968">
              <a:spcBef>
                <a:spcPts val="900"/>
              </a:spcBef>
              <a:defRPr sz="2328"/>
            </a:pPr>
          </a:p>
        </p:txBody>
      </p:sp>
      <p:sp>
        <p:nvSpPr>
          <p:cNvPr id="717" name="Line"/>
          <p:cNvSpPr/>
          <p:nvPr/>
        </p:nvSpPr>
        <p:spPr>
          <a:xfrm flipH="1">
            <a:off x="402269" y="2520068"/>
            <a:ext cx="5" cy="2683306"/>
          </a:xfrm>
          <a:prstGeom prst="line">
            <a:avLst/>
          </a:prstGeom>
          <a:ln w="12700">
            <a:solidFill>
              <a:srgbClr val="FFFFFF"/>
            </a:solidFill>
            <a:miter/>
          </a:ln>
        </p:spPr>
        <p:txBody>
          <a:bodyPr lIns="45718" tIns="45718" rIns="45718" bIns="45718"/>
          <a:lstStyle/>
          <a:p>
            <a:pPr/>
          </a:p>
        </p:txBody>
      </p:sp>
      <p:sp>
        <p:nvSpPr>
          <p:cNvPr id="718"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719"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720"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 Option 1">
    <p:spTree>
      <p:nvGrpSpPr>
        <p:cNvPr id="1" name=""/>
        <p:cNvGrpSpPr/>
        <p:nvPr/>
      </p:nvGrpSpPr>
      <p:grpSpPr>
        <a:xfrm>
          <a:off x="0" y="0"/>
          <a:ext cx="0" cy="0"/>
          <a:chOff x="0" y="0"/>
          <a:chExt cx="0" cy="0"/>
        </a:xfrm>
      </p:grpSpPr>
      <p:sp>
        <p:nvSpPr>
          <p:cNvPr id="727"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728" name="Title Text"/>
          <p:cNvSpPr txBox="1"/>
          <p:nvPr>
            <p:ph type="title"/>
          </p:nvPr>
        </p:nvSpPr>
        <p:spPr>
          <a:xfrm>
            <a:off x="571500" y="1876586"/>
            <a:ext cx="6858000" cy="2387602"/>
          </a:xfrm>
          <a:prstGeom prst="rect">
            <a:avLst/>
          </a:prstGeom>
        </p:spPr>
        <p:txBody>
          <a:bodyPr lIns="45718" tIns="45718" rIns="45718" bIns="45718" anchor="b"/>
          <a:lstStyle>
            <a:lvl1pPr>
              <a:defRPr sz="6000">
                <a:solidFill>
                  <a:srgbClr val="FFFFFF"/>
                </a:solidFill>
              </a:defRPr>
            </a:lvl1pPr>
          </a:lstStyle>
          <a:p>
            <a:pPr/>
            <a:r>
              <a:t>Title Text</a:t>
            </a:r>
          </a:p>
        </p:txBody>
      </p:sp>
      <p:pic>
        <p:nvPicPr>
          <p:cNvPr id="729" name="image1.png" descr="image1.png"/>
          <p:cNvPicPr>
            <a:picLocks noChangeAspect="1"/>
          </p:cNvPicPr>
          <p:nvPr/>
        </p:nvPicPr>
        <p:blipFill>
          <a:blip r:embed="rId2">
            <a:extLst/>
          </a:blip>
          <a:stretch>
            <a:fillRect/>
          </a:stretch>
        </p:blipFill>
        <p:spPr>
          <a:xfrm>
            <a:off x="584574" y="928010"/>
            <a:ext cx="4734563" cy="416817"/>
          </a:xfrm>
          <a:prstGeom prst="rect">
            <a:avLst/>
          </a:prstGeom>
          <a:ln w="12700">
            <a:miter lim="400000"/>
          </a:ln>
        </p:spPr>
      </p:pic>
      <p:pic>
        <p:nvPicPr>
          <p:cNvPr id="730" name="image2.png" descr="image2.png"/>
          <p:cNvPicPr>
            <a:picLocks noChangeAspect="1"/>
          </p:cNvPicPr>
          <p:nvPr/>
        </p:nvPicPr>
        <p:blipFill>
          <a:blip r:embed="rId3">
            <a:extLst/>
          </a:blip>
          <a:srcRect l="0" t="10680" r="5495" b="15282"/>
          <a:stretch>
            <a:fillRect/>
          </a:stretch>
        </p:blipFill>
        <p:spPr>
          <a:xfrm>
            <a:off x="2662226" y="-1"/>
            <a:ext cx="8753859" cy="6858001"/>
          </a:xfrm>
          <a:prstGeom prst="rect">
            <a:avLst/>
          </a:prstGeom>
          <a:ln w="12700">
            <a:miter lim="400000"/>
          </a:ln>
        </p:spPr>
      </p:pic>
      <p:sp>
        <p:nvSpPr>
          <p:cNvPr id="731"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 Option 2">
    <p:spTree>
      <p:nvGrpSpPr>
        <p:cNvPr id="1" name=""/>
        <p:cNvGrpSpPr/>
        <p:nvPr/>
      </p:nvGrpSpPr>
      <p:grpSpPr>
        <a:xfrm>
          <a:off x="0" y="0"/>
          <a:ext cx="0" cy="0"/>
          <a:chOff x="0" y="0"/>
          <a:chExt cx="0" cy="0"/>
        </a:xfrm>
      </p:grpSpPr>
      <p:sp>
        <p:nvSpPr>
          <p:cNvPr id="738" name="Rectangle"/>
          <p:cNvSpPr/>
          <p:nvPr/>
        </p:nvSpPr>
        <p:spPr>
          <a:xfrm>
            <a:off x="0" y="0"/>
            <a:ext cx="9144000" cy="6858000"/>
          </a:xfrm>
          <a:prstGeom prst="rect">
            <a:avLst/>
          </a:prstGeom>
          <a:solidFill>
            <a:schemeClr val="accent3"/>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pic>
        <p:nvPicPr>
          <p:cNvPr id="739" name="image2.png" descr="image2.png"/>
          <p:cNvPicPr>
            <a:picLocks noChangeAspect="1"/>
          </p:cNvPicPr>
          <p:nvPr/>
        </p:nvPicPr>
        <p:blipFill>
          <a:blip r:embed="rId2">
            <a:extLst/>
          </a:blip>
          <a:srcRect l="0" t="10680" r="5495" b="15282"/>
          <a:stretch>
            <a:fillRect/>
          </a:stretch>
        </p:blipFill>
        <p:spPr>
          <a:xfrm>
            <a:off x="2662226" y="-1"/>
            <a:ext cx="8753859" cy="6858001"/>
          </a:xfrm>
          <a:prstGeom prst="rect">
            <a:avLst/>
          </a:prstGeom>
          <a:ln w="12700">
            <a:miter lim="400000"/>
          </a:ln>
        </p:spPr>
      </p:pic>
      <p:sp>
        <p:nvSpPr>
          <p:cNvPr id="740" name="Title Text"/>
          <p:cNvSpPr txBox="1"/>
          <p:nvPr>
            <p:ph type="title"/>
          </p:nvPr>
        </p:nvSpPr>
        <p:spPr>
          <a:xfrm>
            <a:off x="571500" y="1876586"/>
            <a:ext cx="6858000" cy="2387602"/>
          </a:xfrm>
          <a:prstGeom prst="rect">
            <a:avLst/>
          </a:prstGeom>
        </p:spPr>
        <p:txBody>
          <a:bodyPr lIns="45718" tIns="45718" rIns="45718" bIns="45718" anchor="b"/>
          <a:lstStyle>
            <a:lvl1pPr>
              <a:defRPr sz="6000">
                <a:solidFill>
                  <a:srgbClr val="FFFFFF"/>
                </a:solidFill>
              </a:defRPr>
            </a:lvl1pPr>
          </a:lstStyle>
          <a:p>
            <a:pPr/>
            <a:r>
              <a:t>Title Text</a:t>
            </a:r>
          </a:p>
        </p:txBody>
      </p:sp>
      <p:pic>
        <p:nvPicPr>
          <p:cNvPr id="741" name="image1.png" descr="image1.png"/>
          <p:cNvPicPr>
            <a:picLocks noChangeAspect="1"/>
          </p:cNvPicPr>
          <p:nvPr/>
        </p:nvPicPr>
        <p:blipFill>
          <a:blip r:embed="rId3">
            <a:extLst/>
          </a:blip>
          <a:stretch>
            <a:fillRect/>
          </a:stretch>
        </p:blipFill>
        <p:spPr>
          <a:xfrm>
            <a:off x="584574" y="928010"/>
            <a:ext cx="4734563" cy="416817"/>
          </a:xfrm>
          <a:prstGeom prst="rect">
            <a:avLst/>
          </a:prstGeom>
          <a:ln w="12700">
            <a:miter lim="400000"/>
          </a:ln>
        </p:spPr>
      </p:pic>
      <p:sp>
        <p:nvSpPr>
          <p:cNvPr id="742"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 of contents">
    <p:spTree>
      <p:nvGrpSpPr>
        <p:cNvPr id="1" name=""/>
        <p:cNvGrpSpPr/>
        <p:nvPr/>
      </p:nvGrpSpPr>
      <p:grpSpPr>
        <a:xfrm>
          <a:off x="0" y="0"/>
          <a:ext cx="0" cy="0"/>
          <a:chOff x="0" y="0"/>
          <a:chExt cx="0" cy="0"/>
        </a:xfrm>
      </p:grpSpPr>
      <p:sp>
        <p:nvSpPr>
          <p:cNvPr id="74" name="Rectangle"/>
          <p:cNvSpPr/>
          <p:nvPr/>
        </p:nvSpPr>
        <p:spPr>
          <a:xfrm>
            <a:off x="0" y="0"/>
            <a:ext cx="9144000" cy="6858000"/>
          </a:xfrm>
          <a:prstGeom prst="rect">
            <a:avLst/>
          </a:prstGeom>
          <a:solidFill>
            <a:srgbClr val="006241"/>
          </a:solidFill>
          <a:ln w="12700">
            <a:miter lim="400000"/>
          </a:ln>
        </p:spPr>
        <p:txBody>
          <a:bodyPr lIns="45718" tIns="45718" rIns="45718" bIns="45718" anchor="ctr"/>
          <a:lstStyle/>
          <a:p>
            <a:pPr algn="ctr">
              <a:defRPr sz="1300">
                <a:solidFill>
                  <a:srgbClr val="FFFFFF"/>
                </a:solidFill>
                <a:latin typeface="Proxima Nova Rg"/>
                <a:ea typeface="Proxima Nova Rg"/>
                <a:cs typeface="Proxima Nova Rg"/>
                <a:sym typeface="Proxima Nova Rg"/>
              </a:defRPr>
            </a:pPr>
          </a:p>
        </p:txBody>
      </p:sp>
      <p:sp>
        <p:nvSpPr>
          <p:cNvPr id="75" name="Body Level One…"/>
          <p:cNvSpPr txBox="1"/>
          <p:nvPr>
            <p:ph type="body" idx="1"/>
          </p:nvPr>
        </p:nvSpPr>
        <p:spPr>
          <a:xfrm>
            <a:off x="762000" y="1893765"/>
            <a:ext cx="7158040" cy="3930964"/>
          </a:xfrm>
          <a:prstGeom prst="rect">
            <a:avLst/>
          </a:prstGeom>
        </p:spPr>
        <p:txBody>
          <a:bodyPr/>
          <a:lstStyle>
            <a:lvl1pPr marL="342900" indent="-342900">
              <a:buClr>
                <a:srgbClr val="70B207"/>
              </a:buClr>
              <a:buFontTx/>
              <a:buAutoNum type="arabicPeriod" startAt="1"/>
              <a:defRPr>
                <a:solidFill>
                  <a:srgbClr val="FFFFFF"/>
                </a:solidFill>
              </a:defRPr>
            </a:lvl1pPr>
            <a:lvl2pPr marL="754380" indent="-411480">
              <a:buClr>
                <a:srgbClr val="70B207"/>
              </a:buClr>
              <a:buFontTx/>
              <a:buAutoNum type="arabicPeriod" startAt="1"/>
              <a:defRPr>
                <a:solidFill>
                  <a:srgbClr val="FFFFFF"/>
                </a:solidFill>
              </a:defRPr>
            </a:lvl2pPr>
            <a:lvl3pPr marL="1028700" indent="-342900">
              <a:buClr>
                <a:srgbClr val="70B207"/>
              </a:buClr>
              <a:buFontTx/>
              <a:buAutoNum type="arabicPeriod" startAt="1"/>
              <a:defRPr>
                <a:solidFill>
                  <a:srgbClr val="FFFFFF"/>
                </a:solidFill>
              </a:defRPr>
            </a:lvl3pPr>
            <a:lvl4pPr marL="1414462" indent="-385762">
              <a:buClr>
                <a:srgbClr val="70B207"/>
              </a:buClr>
              <a:buFontTx/>
              <a:buAutoNum type="arabicPeriod" startAt="1"/>
              <a:defRPr>
                <a:solidFill>
                  <a:srgbClr val="FFFFFF"/>
                </a:solidFill>
              </a:defRPr>
            </a:lvl4pPr>
            <a:lvl5pPr marL="1757359" indent="-385762">
              <a:buClr>
                <a:srgbClr val="70B207"/>
              </a:buClr>
              <a:buFontTx/>
              <a:buAutoNum type="arabicPeriod" startAt="1"/>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6" name="Title Text"/>
          <p:cNvSpPr txBox="1"/>
          <p:nvPr>
            <p:ph type="title"/>
          </p:nvPr>
        </p:nvSpPr>
        <p:spPr>
          <a:xfrm>
            <a:off x="761998" y="927100"/>
            <a:ext cx="7158040" cy="450032"/>
          </a:xfrm>
          <a:prstGeom prst="rect">
            <a:avLst/>
          </a:prstGeom>
        </p:spPr>
        <p:txBody>
          <a:bodyPr anchor="t"/>
          <a:lstStyle>
            <a:lvl1pPr>
              <a:defRPr>
                <a:solidFill>
                  <a:srgbClr val="FFFFFF"/>
                </a:solidFill>
              </a:defRPr>
            </a:lvl1pPr>
          </a:lstStyle>
          <a:p>
            <a:pPr/>
            <a:r>
              <a:t>Title Text</a:t>
            </a:r>
          </a:p>
        </p:txBody>
      </p:sp>
      <p:sp>
        <p:nvSpPr>
          <p:cNvPr id="77" name="Line"/>
          <p:cNvSpPr/>
          <p:nvPr/>
        </p:nvSpPr>
        <p:spPr>
          <a:xfrm flipH="1" flipV="1">
            <a:off x="761997" y="1596095"/>
            <a:ext cx="753262" cy="5"/>
          </a:xfrm>
          <a:prstGeom prst="line">
            <a:avLst/>
          </a:prstGeom>
          <a:ln w="12700">
            <a:solidFill>
              <a:srgbClr val="70B207"/>
            </a:solidFill>
            <a:miter/>
          </a:ln>
        </p:spPr>
        <p:txBody>
          <a:bodyPr lIns="45718" tIns="45718" rIns="45718" bIns="45718"/>
          <a:lstStyle/>
          <a:p>
            <a:pPr/>
          </a:p>
        </p:txBody>
      </p:sp>
      <p:pic>
        <p:nvPicPr>
          <p:cNvPr id="78" name="image4.png" descr="image4.png"/>
          <p:cNvPicPr>
            <a:picLocks noChangeAspect="1"/>
          </p:cNvPicPr>
          <p:nvPr/>
        </p:nvPicPr>
        <p:blipFill>
          <a:blip r:embed="rId2">
            <a:extLst/>
          </a:blip>
          <a:stretch>
            <a:fillRect/>
          </a:stretch>
        </p:blipFill>
        <p:spPr>
          <a:xfrm>
            <a:off x="728043" y="6090618"/>
            <a:ext cx="2256696" cy="250749"/>
          </a:xfrm>
          <a:prstGeom prst="rect">
            <a:avLst/>
          </a:prstGeom>
          <a:ln w="12700">
            <a:miter lim="400000"/>
          </a:ln>
        </p:spPr>
      </p:pic>
      <p:sp>
        <p:nvSpPr>
          <p:cNvPr id="79" name="Slide Number"/>
          <p:cNvSpPr txBox="1"/>
          <p:nvPr>
            <p:ph type="sldNum" sz="quarter" idx="2"/>
          </p:nvPr>
        </p:nvSpPr>
        <p:spPr>
          <a:xfrm>
            <a:off x="6279550" y="6221732"/>
            <a:ext cx="273652" cy="269237"/>
          </a:xfrm>
          <a:prstGeom prst="rect">
            <a:avLst/>
          </a:prstGeom>
        </p:spPr>
        <p:txBody>
          <a:bodyPr lIns="45718" tIns="45718" rIns="45718" bIns="45718"/>
          <a:lstStyle>
            <a:lvl1pPr algn="r">
              <a:defRPr sz="1200">
                <a:solidFill>
                  <a:srgbClr val="888888"/>
                </a:solidFill>
                <a:latin typeface="Proxima Nova Rg"/>
                <a:ea typeface="Proxima Nova Rg"/>
                <a:cs typeface="Proxima Nova Rg"/>
                <a:sym typeface="Proxima Nova Rg"/>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ecutive Summary">
    <p:spTree>
      <p:nvGrpSpPr>
        <p:cNvPr id="1" name=""/>
        <p:cNvGrpSpPr/>
        <p:nvPr/>
      </p:nvGrpSpPr>
      <p:grpSpPr>
        <a:xfrm>
          <a:off x="0" y="0"/>
          <a:ext cx="0" cy="0"/>
          <a:chOff x="0" y="0"/>
          <a:chExt cx="0" cy="0"/>
        </a:xfrm>
      </p:grpSpPr>
      <p:sp>
        <p:nvSpPr>
          <p:cNvPr id="86"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87" name="Body Level One…"/>
          <p:cNvSpPr txBox="1"/>
          <p:nvPr>
            <p:ph type="body" sz="quarter" idx="1"/>
          </p:nvPr>
        </p:nvSpPr>
        <p:spPr>
          <a:xfrm>
            <a:off x="759943" y="2730355"/>
            <a:ext cx="3466068" cy="307748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8" name="Title Text"/>
          <p:cNvSpPr txBox="1"/>
          <p:nvPr>
            <p:ph type="title"/>
          </p:nvPr>
        </p:nvSpPr>
        <p:spPr>
          <a:xfrm>
            <a:off x="402269" y="476719"/>
            <a:ext cx="7978542" cy="768547"/>
          </a:xfrm>
          <a:prstGeom prst="rect">
            <a:avLst/>
          </a:prstGeom>
        </p:spPr>
        <p:txBody>
          <a:bodyPr/>
          <a:lstStyle/>
          <a:p>
            <a:pPr/>
            <a:r>
              <a:t>Title Text</a:t>
            </a:r>
          </a:p>
        </p:txBody>
      </p:sp>
      <p:sp>
        <p:nvSpPr>
          <p:cNvPr id="89"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90"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sp>
        <p:nvSpPr>
          <p:cNvPr id="91" name="Rectangle"/>
          <p:cNvSpPr/>
          <p:nvPr>
            <p:ph type="body" sz="quarter" idx="13"/>
          </p:nvPr>
        </p:nvSpPr>
        <p:spPr>
          <a:xfrm>
            <a:off x="759940" y="2174380"/>
            <a:ext cx="3466071" cy="435428"/>
          </a:xfrm>
          <a:prstGeom prst="rect">
            <a:avLst/>
          </a:prstGeom>
        </p:spPr>
        <p:txBody>
          <a:bodyPr/>
          <a:lstStyle/>
          <a:p>
            <a:pPr marL="210311" indent="-210311" defTabSz="841247">
              <a:spcBef>
                <a:spcPts val="900"/>
              </a:spcBef>
              <a:defRPr sz="2208"/>
            </a:pPr>
          </a:p>
        </p:txBody>
      </p:sp>
      <p:sp>
        <p:nvSpPr>
          <p:cNvPr id="92" name="Line"/>
          <p:cNvSpPr/>
          <p:nvPr/>
        </p:nvSpPr>
        <p:spPr>
          <a:xfrm flipH="1">
            <a:off x="4571998" y="2222623"/>
            <a:ext cx="5" cy="3585221"/>
          </a:xfrm>
          <a:prstGeom prst="line">
            <a:avLst/>
          </a:prstGeom>
          <a:ln w="12700">
            <a:solidFill>
              <a:srgbClr val="006241"/>
            </a:solidFill>
            <a:miter/>
          </a:ln>
        </p:spPr>
        <p:txBody>
          <a:bodyPr lIns="45718" tIns="45718" rIns="45718" bIns="45718"/>
          <a:lstStyle/>
          <a:p>
            <a:pPr/>
          </a:p>
        </p:txBody>
      </p:sp>
      <p:sp>
        <p:nvSpPr>
          <p:cNvPr id="93" name="Rectangle"/>
          <p:cNvSpPr/>
          <p:nvPr>
            <p:ph type="body" sz="quarter" idx="14"/>
          </p:nvPr>
        </p:nvSpPr>
        <p:spPr>
          <a:xfrm>
            <a:off x="4917990" y="2174380"/>
            <a:ext cx="3466070" cy="435428"/>
          </a:xfrm>
          <a:prstGeom prst="rect">
            <a:avLst/>
          </a:prstGeom>
        </p:spPr>
        <p:txBody>
          <a:bodyPr/>
          <a:lstStyle/>
          <a:p>
            <a:pPr marL="210311" indent="-210311" defTabSz="841247">
              <a:spcBef>
                <a:spcPts val="900"/>
              </a:spcBef>
              <a:defRPr sz="2208"/>
            </a:pPr>
          </a:p>
        </p:txBody>
      </p:sp>
      <p:pic>
        <p:nvPicPr>
          <p:cNvPr id="94"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p:spTree>
      <p:nvGrpSpPr>
        <p:cNvPr id="1" name=""/>
        <p:cNvGrpSpPr/>
        <p:nvPr/>
      </p:nvGrpSpPr>
      <p:grpSpPr>
        <a:xfrm>
          <a:off x="0" y="0"/>
          <a:ext cx="0" cy="0"/>
          <a:chOff x="0" y="0"/>
          <a:chExt cx="0" cy="0"/>
        </a:xfrm>
      </p:grpSpPr>
      <p:sp>
        <p:nvSpPr>
          <p:cNvPr id="10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Title Text"/>
          <p:cNvSpPr txBox="1"/>
          <p:nvPr>
            <p:ph type="title"/>
          </p:nvPr>
        </p:nvSpPr>
        <p:spPr>
          <a:prstGeom prst="rect">
            <a:avLst/>
          </a:prstGeom>
        </p:spPr>
        <p:txBody>
          <a:body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 Two columns">
    <p:spTree>
      <p:nvGrpSpPr>
        <p:cNvPr id="1" name=""/>
        <p:cNvGrpSpPr/>
        <p:nvPr/>
      </p:nvGrpSpPr>
      <p:grpSpPr>
        <a:xfrm>
          <a:off x="0" y="0"/>
          <a:ext cx="0" cy="0"/>
          <a:chOff x="0" y="0"/>
          <a:chExt cx="0" cy="0"/>
        </a:xfrm>
      </p:grpSpPr>
      <p:sp>
        <p:nvSpPr>
          <p:cNvPr id="111" name="Body Level One…"/>
          <p:cNvSpPr txBox="1"/>
          <p:nvPr>
            <p:ph type="body" sz="half" idx="1"/>
          </p:nvPr>
        </p:nvSpPr>
        <p:spPr>
          <a:xfrm>
            <a:off x="402269" y="1647106"/>
            <a:ext cx="3979996"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2" name="Title Text"/>
          <p:cNvSpPr txBox="1"/>
          <p:nvPr>
            <p:ph type="title"/>
          </p:nvPr>
        </p:nvSpPr>
        <p:spPr>
          <a:prstGeom prst="rect">
            <a:avLst/>
          </a:prstGeom>
        </p:spPr>
        <p:txBody>
          <a:bodyPr/>
          <a:lstStyle/>
          <a:p>
            <a:pPr/>
            <a:r>
              <a:t>Title Text</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8518759" y="625958"/>
            <a:ext cx="5" cy="232325"/>
          </a:xfrm>
          <a:prstGeom prst="line">
            <a:avLst/>
          </a:prstGeom>
          <a:ln w="12700">
            <a:solidFill>
              <a:srgbClr val="70B207"/>
            </a:solidFill>
            <a:miter/>
          </a:ln>
        </p:spPr>
        <p:txBody>
          <a:bodyPr lIns="45718" tIns="45718" rIns="45718" bIns="45718"/>
          <a:lstStyle/>
          <a:p>
            <a:pPr/>
          </a:p>
        </p:txBody>
      </p:sp>
      <p:sp>
        <p:nvSpPr>
          <p:cNvPr id="3" name="Rectangle"/>
          <p:cNvSpPr/>
          <p:nvPr/>
        </p:nvSpPr>
        <p:spPr>
          <a:xfrm>
            <a:off x="0" y="6466113"/>
            <a:ext cx="9144000" cy="391891"/>
          </a:xfrm>
          <a:prstGeom prst="rect">
            <a:avLst/>
          </a:prstGeom>
          <a:solidFill>
            <a:srgbClr val="006241"/>
          </a:solidFill>
          <a:ln w="12700">
            <a:miter lim="400000"/>
          </a:ln>
        </p:spPr>
        <p:txBody>
          <a:bodyPr lIns="45718" tIns="45718" rIns="45718" bIns="45718" anchor="ctr"/>
          <a:lstStyle/>
          <a:p>
            <a:pPr algn="ctr">
              <a:defRPr>
                <a:solidFill>
                  <a:srgbClr val="FFFFFF"/>
                </a:solidFill>
                <a:latin typeface="Proxima Nova Rg"/>
                <a:ea typeface="Proxima Nova Rg"/>
                <a:cs typeface="Proxima Nova Rg"/>
                <a:sym typeface="Proxima Nova Rg"/>
              </a:defRPr>
            </a:pPr>
          </a:p>
        </p:txBody>
      </p:sp>
      <p:sp>
        <p:nvSpPr>
          <p:cNvPr id="4" name="© UAB. All Rights Reserved."/>
          <p:cNvSpPr txBox="1"/>
          <p:nvPr/>
        </p:nvSpPr>
        <p:spPr>
          <a:xfrm>
            <a:off x="7955343" y="6679131"/>
            <a:ext cx="78638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sz="500">
                <a:solidFill>
                  <a:srgbClr val="FFFFFF"/>
                </a:solidFill>
                <a:latin typeface="Proxima Nova"/>
                <a:ea typeface="Proxima Nova"/>
                <a:cs typeface="Proxima Nova"/>
                <a:sym typeface="Proxima Nova"/>
              </a:defRPr>
            </a:lvl1pPr>
          </a:lstStyle>
          <a:p>
            <a:pPr/>
            <a:r>
              <a:t>© UAB. All Rights Reserved.</a:t>
            </a:r>
          </a:p>
        </p:txBody>
      </p:sp>
      <p:pic>
        <p:nvPicPr>
          <p:cNvPr id="5" name="image6.png" descr="image6.png"/>
          <p:cNvPicPr>
            <a:picLocks noChangeAspect="1"/>
          </p:cNvPicPr>
          <p:nvPr/>
        </p:nvPicPr>
        <p:blipFill>
          <a:blip r:embed="rId2">
            <a:extLst/>
          </a:blip>
          <a:stretch>
            <a:fillRect/>
          </a:stretch>
        </p:blipFill>
        <p:spPr>
          <a:xfrm>
            <a:off x="403225" y="6593267"/>
            <a:ext cx="1763517" cy="153354"/>
          </a:xfrm>
          <a:prstGeom prst="rect">
            <a:avLst/>
          </a:prstGeom>
          <a:ln w="12700">
            <a:miter lim="400000"/>
          </a:ln>
        </p:spPr>
      </p:pic>
      <p:sp>
        <p:nvSpPr>
          <p:cNvPr id="6" name="Body Level One…"/>
          <p:cNvSpPr txBox="1"/>
          <p:nvPr>
            <p:ph type="body" idx="1"/>
          </p:nvPr>
        </p:nvSpPr>
        <p:spPr>
          <a:xfrm>
            <a:off x="403225" y="1639888"/>
            <a:ext cx="8338505" cy="43576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Title Text"/>
          <p:cNvSpPr txBox="1"/>
          <p:nvPr>
            <p:ph type="title"/>
          </p:nvPr>
        </p:nvSpPr>
        <p:spPr>
          <a:xfrm>
            <a:off x="402269" y="476719"/>
            <a:ext cx="7977352" cy="7685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8" name="Slide Number"/>
          <p:cNvSpPr txBox="1"/>
          <p:nvPr>
            <p:ph type="sldNum" sz="quarter" idx="2"/>
          </p:nvPr>
        </p:nvSpPr>
        <p:spPr>
          <a:xfrm>
            <a:off x="8603084" y="689066"/>
            <a:ext cx="127001" cy="127001"/>
          </a:xfrm>
          <a:prstGeom prst="rect">
            <a:avLst/>
          </a:prstGeom>
          <a:ln w="12700">
            <a:miter lim="400000"/>
          </a:ln>
        </p:spPr>
        <p:txBody>
          <a:bodyPr wrap="none" lIns="0" tIns="0" rIns="0" bIns="0" anchor="ctr">
            <a:spAutoFit/>
          </a:bodyPr>
          <a:lstStyle>
            <a:lvl1pPr>
              <a:defRPr sz="700">
                <a:solidFill>
                  <a:srgbClr val="808080"/>
                </a:solidFill>
                <a:latin typeface="Proxima Nova"/>
                <a:ea typeface="Proxima Nova"/>
                <a:cs typeface="Proxima Nova"/>
                <a:sym typeface="Proxima Nov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1pPr>
      <a:lvl2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2pPr>
      <a:lvl3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3pPr>
      <a:lvl4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4pPr>
      <a:lvl5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5pPr>
      <a:lvl6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6pPr>
      <a:lvl7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7pPr>
      <a:lvl8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8pPr>
      <a:lvl9pPr marL="0" marR="0" indent="0" algn="l" defTabSz="914400" rtl="0" latinLnBrk="0">
        <a:lnSpc>
          <a:spcPct val="90000"/>
        </a:lnSpc>
        <a:spcBef>
          <a:spcPts val="0"/>
        </a:spcBef>
        <a:spcAft>
          <a:spcPts val="0"/>
        </a:spcAft>
        <a:buClrTx/>
        <a:buSzTx/>
        <a:buFontTx/>
        <a:buNone/>
        <a:tabLst/>
        <a:defRPr b="0" baseline="0" cap="none" i="0" spc="0" strike="noStrike" sz="3600" u="none">
          <a:ln>
            <a:noFill/>
          </a:ln>
          <a:solidFill>
            <a:srgbClr val="006241"/>
          </a:solidFill>
          <a:uFillTx/>
          <a:latin typeface="Proxima Nova"/>
          <a:ea typeface="Proxima Nova"/>
          <a:cs typeface="Proxima Nova"/>
          <a:sym typeface="Proxima Nova"/>
        </a:defRPr>
      </a:lvl9pPr>
    </p:titleStyle>
    <p:bodyStyle>
      <a:lvl1pPr marL="228600" marR="0" indent="-2286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1pPr>
      <a:lvl2pPr marL="731519" marR="0" indent="-274319"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2pPr>
      <a:lvl3pPr marL="1219200" marR="0" indent="-3048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3pPr>
      <a:lvl4pPr marL="1714500" marR="0" indent="-3429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4pPr>
      <a:lvl5pPr marL="2171700" marR="0" indent="-3429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5pPr>
      <a:lvl6pPr marL="2590800" marR="0" indent="-3048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6pPr>
      <a:lvl7pPr marL="3048000" marR="0" indent="-3048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7pPr>
      <a:lvl8pPr marL="3505200" marR="0" indent="-3048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8pPr>
      <a:lvl9pPr marL="3962400" marR="0" indent="-304800" algn="l" defTabSz="914400" rtl="0" latinLnBrk="0">
        <a:lnSpc>
          <a:spcPct val="100000"/>
        </a:lnSpc>
        <a:spcBef>
          <a:spcPts val="1000"/>
        </a:spcBef>
        <a:spcAft>
          <a:spcPts val="0"/>
        </a:spcAft>
        <a:buClr>
          <a:srgbClr val="006241"/>
        </a:buClr>
        <a:buSzPct val="100000"/>
        <a:buFont typeface="Arial"/>
        <a:buChar char="•"/>
        <a:tabLst/>
        <a:defRPr b="0" baseline="0" cap="none" i="0" spc="0" strike="noStrike" sz="2400" u="none">
          <a:ln>
            <a:noFill/>
          </a:ln>
          <a:solidFill>
            <a:srgbClr val="000000"/>
          </a:solidFill>
          <a:uFillTx/>
          <a:latin typeface="Proxima Nova"/>
          <a:ea typeface="Proxima Nova"/>
          <a:cs typeface="Proxima Nova"/>
          <a:sym typeface="Proxima Nova"/>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1pPr>
      <a:lvl2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2pPr>
      <a:lvl3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3pPr>
      <a:lvl4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4pPr>
      <a:lvl5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5pPr>
      <a:lvl6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6pPr>
      <a:lvl7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7pPr>
      <a:lvl8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8pPr>
      <a:lvl9pPr marL="0" marR="0" indent="0" algn="l" defTabSz="914400" rtl="0" latinLnBrk="0">
        <a:lnSpc>
          <a:spcPct val="100000"/>
        </a:lnSpc>
        <a:spcBef>
          <a:spcPts val="0"/>
        </a:spcBef>
        <a:spcAft>
          <a:spcPts val="0"/>
        </a:spcAft>
        <a:buClrTx/>
        <a:buSzTx/>
        <a:buFontTx/>
        <a:buNone/>
        <a:tabLst/>
        <a:defRPr b="0" baseline="0" cap="none" i="0" spc="0" strike="noStrike" sz="700" u="none">
          <a:ln>
            <a:noFill/>
          </a:ln>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tif"/><Relationship Id="rId4"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3.tif"/><Relationship Id="rId4"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tif"/><Relationship Id="rId3"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8.png"/><Relationship Id="rId3"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png"/><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hyperlink" Target="https://projector.tensorflow.org/"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Ke Fan, Abdullateef Almudaifer, Sungman Kang"/>
          <p:cNvSpPr txBox="1"/>
          <p:nvPr>
            <p:ph type="body" sz="quarter" idx="1"/>
          </p:nvPr>
        </p:nvSpPr>
        <p:spPr>
          <a:xfrm>
            <a:off x="762000" y="4333876"/>
            <a:ext cx="6762578" cy="1655762"/>
          </a:xfrm>
          <a:prstGeom prst="rect">
            <a:avLst/>
          </a:prstGeom>
        </p:spPr>
        <p:txBody>
          <a:bodyPr/>
          <a:lstStyle/>
          <a:p>
            <a:pPr/>
            <a:r>
              <a:t>Ke Fan, Abdullateef Almudaifer, Sungman Kang </a:t>
            </a:r>
          </a:p>
        </p:txBody>
      </p:sp>
      <p:sp>
        <p:nvSpPr>
          <p:cNvPr id="752" name="Investigation of Image Classification based on Transfer Learning and Siamese Network"/>
          <p:cNvSpPr txBox="1"/>
          <p:nvPr>
            <p:ph type="title"/>
          </p:nvPr>
        </p:nvSpPr>
        <p:spPr>
          <a:xfrm>
            <a:off x="761999" y="2526131"/>
            <a:ext cx="8122602" cy="1715669"/>
          </a:xfrm>
          <a:prstGeom prst="rect">
            <a:avLst/>
          </a:prstGeom>
        </p:spPr>
        <p:txBody>
          <a:bodyPr/>
          <a:lstStyle>
            <a:lvl1pPr defTabSz="548640">
              <a:defRPr sz="3600"/>
            </a:lvl1pPr>
          </a:lstStyle>
          <a:p>
            <a:pPr/>
            <a:r>
              <a:t>Investigation of Image Classification based on Transfer Learning and Siamese Network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Siamese Network"/>
          <p:cNvSpPr txBox="1"/>
          <p:nvPr>
            <p:ph type="title"/>
          </p:nvPr>
        </p:nvSpPr>
        <p:spPr>
          <a:xfrm>
            <a:off x="762000" y="2526131"/>
            <a:ext cx="6762750" cy="1715669"/>
          </a:xfrm>
          <a:prstGeom prst="rect">
            <a:avLst/>
          </a:prstGeom>
        </p:spPr>
        <p:txBody>
          <a:bodyPr/>
          <a:lstStyle/>
          <a:p>
            <a:pPr/>
            <a:r>
              <a:t>Siamese Network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Siamese Network"/>
          <p:cNvSpPr txBox="1"/>
          <p:nvPr>
            <p:ph type="title"/>
          </p:nvPr>
        </p:nvSpPr>
        <p:spPr>
          <a:xfrm>
            <a:off x="402269" y="476718"/>
            <a:ext cx="7977352" cy="768549"/>
          </a:xfrm>
          <a:prstGeom prst="rect">
            <a:avLst/>
          </a:prstGeom>
        </p:spPr>
        <p:txBody>
          <a:bodyPr/>
          <a:lstStyle/>
          <a:p>
            <a:pPr/>
            <a:r>
              <a:t>Siamese Network</a:t>
            </a:r>
          </a:p>
        </p:txBody>
      </p:sp>
      <p:grpSp>
        <p:nvGrpSpPr>
          <p:cNvPr id="901" name="CNN"/>
          <p:cNvGrpSpPr/>
          <p:nvPr/>
        </p:nvGrpSpPr>
        <p:grpSpPr>
          <a:xfrm>
            <a:off x="3129529" y="1941600"/>
            <a:ext cx="1518540" cy="743149"/>
            <a:chOff x="0" y="0"/>
            <a:chExt cx="1518538" cy="743148"/>
          </a:xfrm>
        </p:grpSpPr>
        <p:sp>
          <p:nvSpPr>
            <p:cNvPr id="899" name="Rectangle"/>
            <p:cNvSpPr/>
            <p:nvPr/>
          </p:nvSpPr>
          <p:spPr>
            <a:xfrm>
              <a:off x="0" y="-1"/>
              <a:ext cx="1518539" cy="743150"/>
            </a:xfrm>
            <a:prstGeom prst="rect">
              <a:avLst/>
            </a:prstGeom>
            <a:solidFill>
              <a:srgbClr val="FFFFFF"/>
            </a:solidFill>
            <a:ln w="25400" cap="flat">
              <a:solidFill>
                <a:srgbClr val="000000"/>
              </a:solidFill>
              <a:prstDash val="solid"/>
              <a:round/>
            </a:ln>
            <a:effectLst/>
          </p:spPr>
          <p:txBody>
            <a:bodyPr wrap="square" lIns="45718" tIns="45718" rIns="45718" bIns="45718" numCol="1" anchor="ctr">
              <a:noAutofit/>
            </a:bodyPr>
            <a:lstStyle/>
            <a:p>
              <a:pPr algn="ctr">
                <a:defRPr sz="2900">
                  <a:latin typeface="Times"/>
                  <a:ea typeface="Times"/>
                  <a:cs typeface="Times"/>
                  <a:sym typeface="Times"/>
                </a:defRPr>
              </a:pPr>
            </a:p>
          </p:txBody>
        </p:sp>
        <p:sp>
          <p:nvSpPr>
            <p:cNvPr id="900" name="CNN"/>
            <p:cNvSpPr txBox="1"/>
            <p:nvPr/>
          </p:nvSpPr>
          <p:spPr>
            <a:xfrm>
              <a:off x="0" y="103605"/>
              <a:ext cx="1518539" cy="535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900">
                  <a:latin typeface="Times"/>
                  <a:ea typeface="Times"/>
                  <a:cs typeface="Times"/>
                  <a:sym typeface="Times"/>
                </a:defRPr>
              </a:lvl1pPr>
            </a:lstStyle>
            <a:p>
              <a:pPr/>
              <a:r>
                <a:t>CNN</a:t>
              </a:r>
            </a:p>
          </p:txBody>
        </p:sp>
      </p:grpSp>
      <p:grpSp>
        <p:nvGrpSpPr>
          <p:cNvPr id="904" name="Img"/>
          <p:cNvGrpSpPr/>
          <p:nvPr/>
        </p:nvGrpSpPr>
        <p:grpSpPr>
          <a:xfrm>
            <a:off x="1412348" y="1805172"/>
            <a:ext cx="1016002" cy="1016002"/>
            <a:chOff x="0" y="0"/>
            <a:chExt cx="1016000" cy="1016000"/>
          </a:xfrm>
        </p:grpSpPr>
        <p:sp>
          <p:nvSpPr>
            <p:cNvPr id="902" name="Square"/>
            <p:cNvSpPr/>
            <p:nvPr/>
          </p:nvSpPr>
          <p:spPr>
            <a:xfrm>
              <a:off x="0" y="0"/>
              <a:ext cx="1016001" cy="1016001"/>
            </a:xfrm>
            <a:prstGeom prst="rect">
              <a:avLst/>
            </a:prstGeom>
            <a:solidFill>
              <a:srgbClr val="FFFFFF"/>
            </a:solidFill>
            <a:ln w="25400" cap="flat">
              <a:solidFill>
                <a:srgbClr val="000000"/>
              </a:solidFill>
              <a:prstDash val="solid"/>
              <a:round/>
            </a:ln>
            <a:effectLst/>
          </p:spPr>
          <p:txBody>
            <a:bodyPr wrap="square" lIns="45718" tIns="45718" rIns="45718" bIns="45718" numCol="1" anchor="ctr">
              <a:noAutofit/>
            </a:bodyPr>
            <a:lstStyle/>
            <a:p>
              <a:pPr algn="ctr">
                <a:defRPr sz="2500">
                  <a:latin typeface="Times"/>
                  <a:ea typeface="Times"/>
                  <a:cs typeface="Times"/>
                  <a:sym typeface="Times"/>
                </a:defRPr>
              </a:pPr>
            </a:p>
          </p:txBody>
        </p:sp>
        <p:sp>
          <p:nvSpPr>
            <p:cNvPr id="903" name="Img"/>
            <p:cNvSpPr txBox="1"/>
            <p:nvPr/>
          </p:nvSpPr>
          <p:spPr>
            <a:xfrm>
              <a:off x="0" y="271782"/>
              <a:ext cx="1016001" cy="472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500">
                  <a:latin typeface="Times"/>
                  <a:ea typeface="Times"/>
                  <a:cs typeface="Times"/>
                  <a:sym typeface="Times"/>
                </a:defRPr>
              </a:lvl1pPr>
            </a:lstStyle>
            <a:p>
              <a:pPr/>
              <a:r>
                <a:t>Img</a:t>
              </a:r>
            </a:p>
          </p:txBody>
        </p:sp>
      </p:grpSp>
      <p:sp>
        <p:nvSpPr>
          <p:cNvPr id="905" name="Line"/>
          <p:cNvSpPr/>
          <p:nvPr/>
        </p:nvSpPr>
        <p:spPr>
          <a:xfrm>
            <a:off x="2424402" y="2313172"/>
            <a:ext cx="709077" cy="2"/>
          </a:xfrm>
          <a:prstGeom prst="line">
            <a:avLst/>
          </a:prstGeom>
          <a:ln w="25400">
            <a:solidFill>
              <a:srgbClr val="000000"/>
            </a:solidFill>
            <a:tailEnd type="triangle"/>
          </a:ln>
        </p:spPr>
        <p:txBody>
          <a:bodyPr lIns="45718" tIns="45718" rIns="45718" bIns="45718"/>
          <a:lstStyle/>
          <a:p>
            <a:pPr/>
          </a:p>
        </p:txBody>
      </p:sp>
      <p:sp>
        <p:nvSpPr>
          <p:cNvPr id="906" name="Line"/>
          <p:cNvSpPr/>
          <p:nvPr/>
        </p:nvSpPr>
        <p:spPr>
          <a:xfrm>
            <a:off x="4666784" y="2313172"/>
            <a:ext cx="709078" cy="2"/>
          </a:xfrm>
          <a:prstGeom prst="line">
            <a:avLst/>
          </a:prstGeom>
          <a:ln w="25400">
            <a:solidFill>
              <a:srgbClr val="000000"/>
            </a:solidFill>
            <a:tailEnd type="triangle"/>
          </a:ln>
        </p:spPr>
        <p:txBody>
          <a:bodyPr lIns="45718" tIns="45718" rIns="45718" bIns="45718"/>
          <a:lstStyle/>
          <a:p>
            <a:pPr/>
          </a:p>
        </p:txBody>
      </p:sp>
      <p:sp>
        <p:nvSpPr>
          <p:cNvPr id="907" name="Rounded Rectangle"/>
          <p:cNvSpPr/>
          <p:nvPr/>
        </p:nvSpPr>
        <p:spPr>
          <a:xfrm>
            <a:off x="5349249" y="1665472"/>
            <a:ext cx="330481" cy="1295402"/>
          </a:xfrm>
          <a:prstGeom prst="roundRect">
            <a:avLst>
              <a:gd name="adj" fmla="val 50000"/>
            </a:avLst>
          </a:prstGeom>
          <a:solidFill>
            <a:srgbClr val="FFFFFF"/>
          </a:solidFill>
          <a:ln w="25400">
            <a:solidFill>
              <a:srgbClr val="000000"/>
            </a:solidFill>
          </a:ln>
        </p:spPr>
        <p:txBody>
          <a:bodyPr lIns="45718" tIns="45718" rIns="45718" bIns="45718" anchor="ctr"/>
          <a:lstStyle/>
          <a:p>
            <a:pPr>
              <a:defRPr>
                <a:latin typeface="+mj-lt"/>
                <a:ea typeface="+mj-ea"/>
                <a:cs typeface="+mj-cs"/>
                <a:sym typeface="Calibri"/>
              </a:defRPr>
            </a:pPr>
          </a:p>
        </p:txBody>
      </p:sp>
      <p:sp>
        <p:nvSpPr>
          <p:cNvPr id="908" name="Circle"/>
          <p:cNvSpPr/>
          <p:nvPr/>
        </p:nvSpPr>
        <p:spPr>
          <a:xfrm>
            <a:off x="5387487" y="1741448"/>
            <a:ext cx="254003" cy="254003"/>
          </a:xfrm>
          <a:prstGeom prst="ellipse">
            <a:avLst/>
          </a:prstGeom>
          <a:solidFill>
            <a:srgbClr val="BFC0C2"/>
          </a:solidFill>
          <a:ln w="12700">
            <a:miter lim="400000"/>
          </a:ln>
        </p:spPr>
        <p:txBody>
          <a:bodyPr lIns="45718" tIns="45718" rIns="45718" bIns="45718" anchor="ctr"/>
          <a:lstStyle/>
          <a:p>
            <a:pPr>
              <a:defRPr>
                <a:latin typeface="+mj-lt"/>
                <a:ea typeface="+mj-ea"/>
                <a:cs typeface="+mj-cs"/>
                <a:sym typeface="Calibri"/>
              </a:defRPr>
            </a:pPr>
          </a:p>
        </p:txBody>
      </p:sp>
      <p:sp>
        <p:nvSpPr>
          <p:cNvPr id="909" name="Circle"/>
          <p:cNvSpPr/>
          <p:nvPr/>
        </p:nvSpPr>
        <p:spPr>
          <a:xfrm>
            <a:off x="5387487" y="2033754"/>
            <a:ext cx="254003" cy="254003"/>
          </a:xfrm>
          <a:prstGeom prst="ellipse">
            <a:avLst/>
          </a:prstGeom>
          <a:solidFill>
            <a:srgbClr val="A7A7A7"/>
          </a:solidFill>
          <a:ln w="12700">
            <a:miter lim="400000"/>
          </a:ln>
        </p:spPr>
        <p:txBody>
          <a:bodyPr lIns="45718" tIns="45718" rIns="45718" bIns="45718" anchor="ctr"/>
          <a:lstStyle/>
          <a:p>
            <a:pPr>
              <a:defRPr>
                <a:latin typeface="+mj-lt"/>
                <a:ea typeface="+mj-ea"/>
                <a:cs typeface="+mj-cs"/>
                <a:sym typeface="Calibri"/>
              </a:defRPr>
            </a:pPr>
          </a:p>
        </p:txBody>
      </p:sp>
      <p:sp>
        <p:nvSpPr>
          <p:cNvPr id="910" name="Circle"/>
          <p:cNvSpPr/>
          <p:nvPr/>
        </p:nvSpPr>
        <p:spPr>
          <a:xfrm>
            <a:off x="5387487" y="2350443"/>
            <a:ext cx="254003" cy="254003"/>
          </a:xfrm>
          <a:prstGeom prst="ellipse">
            <a:avLst/>
          </a:prstGeom>
          <a:solidFill>
            <a:srgbClr val="535353"/>
          </a:solidFill>
          <a:ln w="12700">
            <a:miter lim="400000"/>
          </a:ln>
        </p:spPr>
        <p:txBody>
          <a:bodyPr lIns="45718" tIns="45718" rIns="45718" bIns="45718" anchor="ctr"/>
          <a:lstStyle/>
          <a:p>
            <a:pPr>
              <a:defRPr>
                <a:latin typeface="+mj-lt"/>
                <a:ea typeface="+mj-ea"/>
                <a:cs typeface="+mj-cs"/>
                <a:sym typeface="Calibri"/>
              </a:defRPr>
            </a:pPr>
          </a:p>
        </p:txBody>
      </p:sp>
      <p:sp>
        <p:nvSpPr>
          <p:cNvPr id="911" name="Circle"/>
          <p:cNvSpPr/>
          <p:nvPr/>
        </p:nvSpPr>
        <p:spPr>
          <a:xfrm>
            <a:off x="5387487" y="2649298"/>
            <a:ext cx="254003" cy="254003"/>
          </a:xfrm>
          <a:prstGeom prst="ellipse">
            <a:avLst/>
          </a:prstGeom>
          <a:solidFill>
            <a:srgbClr val="DDDDDD"/>
          </a:solidFill>
          <a:ln w="12700">
            <a:miter lim="400000"/>
          </a:ln>
        </p:spPr>
        <p:txBody>
          <a:bodyPr lIns="45718" tIns="45718" rIns="45718" bIns="45718" anchor="ctr"/>
          <a:lstStyle/>
          <a:p>
            <a:pPr>
              <a:defRPr>
                <a:latin typeface="+mj-lt"/>
                <a:ea typeface="+mj-ea"/>
                <a:cs typeface="+mj-cs"/>
                <a:sym typeface="Calibri"/>
              </a:defRPr>
            </a:pPr>
          </a:p>
        </p:txBody>
      </p:sp>
      <p:grpSp>
        <p:nvGrpSpPr>
          <p:cNvPr id="914" name="CNN"/>
          <p:cNvGrpSpPr/>
          <p:nvPr/>
        </p:nvGrpSpPr>
        <p:grpSpPr>
          <a:xfrm>
            <a:off x="3109534" y="4697226"/>
            <a:ext cx="1518541" cy="743149"/>
            <a:chOff x="0" y="0"/>
            <a:chExt cx="1518540" cy="743148"/>
          </a:xfrm>
        </p:grpSpPr>
        <p:sp>
          <p:nvSpPr>
            <p:cNvPr id="912" name="Rectangle"/>
            <p:cNvSpPr/>
            <p:nvPr/>
          </p:nvSpPr>
          <p:spPr>
            <a:xfrm>
              <a:off x="-1" y="-1"/>
              <a:ext cx="1518542" cy="743150"/>
            </a:xfrm>
            <a:prstGeom prst="rect">
              <a:avLst/>
            </a:prstGeom>
            <a:solidFill>
              <a:srgbClr val="FFFFFF"/>
            </a:solidFill>
            <a:ln w="25400" cap="flat">
              <a:solidFill>
                <a:srgbClr val="000000"/>
              </a:solidFill>
              <a:prstDash val="solid"/>
              <a:round/>
            </a:ln>
            <a:effectLst/>
          </p:spPr>
          <p:txBody>
            <a:bodyPr wrap="square" lIns="45718" tIns="45718" rIns="45718" bIns="45718" numCol="1" anchor="ctr">
              <a:noAutofit/>
            </a:bodyPr>
            <a:lstStyle/>
            <a:p>
              <a:pPr algn="ctr">
                <a:defRPr sz="2900">
                  <a:latin typeface="Times"/>
                  <a:ea typeface="Times"/>
                  <a:cs typeface="Times"/>
                  <a:sym typeface="Times"/>
                </a:defRPr>
              </a:pPr>
            </a:p>
          </p:txBody>
        </p:sp>
        <p:sp>
          <p:nvSpPr>
            <p:cNvPr id="913" name="CNN"/>
            <p:cNvSpPr txBox="1"/>
            <p:nvPr/>
          </p:nvSpPr>
          <p:spPr>
            <a:xfrm>
              <a:off x="-1" y="103605"/>
              <a:ext cx="1518542" cy="535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900">
                  <a:latin typeface="Times"/>
                  <a:ea typeface="Times"/>
                  <a:cs typeface="Times"/>
                  <a:sym typeface="Times"/>
                </a:defRPr>
              </a:lvl1pPr>
            </a:lstStyle>
            <a:p>
              <a:pPr/>
              <a:r>
                <a:t>CNN</a:t>
              </a:r>
            </a:p>
          </p:txBody>
        </p:sp>
      </p:grpSp>
      <p:grpSp>
        <p:nvGrpSpPr>
          <p:cNvPr id="917" name="Img"/>
          <p:cNvGrpSpPr/>
          <p:nvPr/>
        </p:nvGrpSpPr>
        <p:grpSpPr>
          <a:xfrm>
            <a:off x="1392353" y="4560799"/>
            <a:ext cx="1016001" cy="1016002"/>
            <a:chOff x="0" y="0"/>
            <a:chExt cx="1016000" cy="1016000"/>
          </a:xfrm>
        </p:grpSpPr>
        <p:sp>
          <p:nvSpPr>
            <p:cNvPr id="915" name="Square"/>
            <p:cNvSpPr/>
            <p:nvPr/>
          </p:nvSpPr>
          <p:spPr>
            <a:xfrm>
              <a:off x="0" y="0"/>
              <a:ext cx="1016001" cy="1016001"/>
            </a:xfrm>
            <a:prstGeom prst="rect">
              <a:avLst/>
            </a:prstGeom>
            <a:solidFill>
              <a:srgbClr val="FFFFFF"/>
            </a:solidFill>
            <a:ln w="25400" cap="flat">
              <a:solidFill>
                <a:srgbClr val="000000"/>
              </a:solidFill>
              <a:prstDash val="solid"/>
              <a:round/>
            </a:ln>
            <a:effectLst/>
          </p:spPr>
          <p:txBody>
            <a:bodyPr wrap="square" lIns="45718" tIns="45718" rIns="45718" bIns="45718" numCol="1" anchor="ctr">
              <a:noAutofit/>
            </a:bodyPr>
            <a:lstStyle/>
            <a:p>
              <a:pPr algn="ctr">
                <a:defRPr sz="2500">
                  <a:latin typeface="Times"/>
                  <a:ea typeface="Times"/>
                  <a:cs typeface="Times"/>
                  <a:sym typeface="Times"/>
                </a:defRPr>
              </a:pPr>
            </a:p>
          </p:txBody>
        </p:sp>
        <p:sp>
          <p:nvSpPr>
            <p:cNvPr id="916" name="Img"/>
            <p:cNvSpPr txBox="1"/>
            <p:nvPr/>
          </p:nvSpPr>
          <p:spPr>
            <a:xfrm>
              <a:off x="0" y="271782"/>
              <a:ext cx="1016001" cy="472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500">
                  <a:latin typeface="Times"/>
                  <a:ea typeface="Times"/>
                  <a:cs typeface="Times"/>
                  <a:sym typeface="Times"/>
                </a:defRPr>
              </a:lvl1pPr>
            </a:lstStyle>
            <a:p>
              <a:pPr/>
              <a:r>
                <a:t>Img</a:t>
              </a:r>
            </a:p>
          </p:txBody>
        </p:sp>
      </p:grpSp>
      <p:sp>
        <p:nvSpPr>
          <p:cNvPr id="918" name="Line"/>
          <p:cNvSpPr/>
          <p:nvPr/>
        </p:nvSpPr>
        <p:spPr>
          <a:xfrm>
            <a:off x="2404405" y="5068799"/>
            <a:ext cx="709077" cy="2"/>
          </a:xfrm>
          <a:prstGeom prst="line">
            <a:avLst/>
          </a:prstGeom>
          <a:ln w="25400">
            <a:solidFill>
              <a:srgbClr val="000000"/>
            </a:solidFill>
            <a:tailEnd type="triangle"/>
          </a:ln>
        </p:spPr>
        <p:txBody>
          <a:bodyPr lIns="45718" tIns="45718" rIns="45718" bIns="45718"/>
          <a:lstStyle/>
          <a:p>
            <a:pPr/>
          </a:p>
        </p:txBody>
      </p:sp>
      <p:sp>
        <p:nvSpPr>
          <p:cNvPr id="919" name="Line"/>
          <p:cNvSpPr/>
          <p:nvPr/>
        </p:nvSpPr>
        <p:spPr>
          <a:xfrm>
            <a:off x="4646790" y="5068799"/>
            <a:ext cx="709077" cy="2"/>
          </a:xfrm>
          <a:prstGeom prst="line">
            <a:avLst/>
          </a:prstGeom>
          <a:ln w="25400">
            <a:solidFill>
              <a:srgbClr val="000000"/>
            </a:solidFill>
            <a:tailEnd type="triangle"/>
          </a:ln>
        </p:spPr>
        <p:txBody>
          <a:bodyPr lIns="45718" tIns="45718" rIns="45718" bIns="45718"/>
          <a:lstStyle/>
          <a:p>
            <a:pPr/>
          </a:p>
        </p:txBody>
      </p:sp>
      <p:sp>
        <p:nvSpPr>
          <p:cNvPr id="920" name="Rounded Rectangle"/>
          <p:cNvSpPr/>
          <p:nvPr/>
        </p:nvSpPr>
        <p:spPr>
          <a:xfrm>
            <a:off x="5329254" y="4421099"/>
            <a:ext cx="330480" cy="1295402"/>
          </a:xfrm>
          <a:prstGeom prst="roundRect">
            <a:avLst>
              <a:gd name="adj" fmla="val 50000"/>
            </a:avLst>
          </a:prstGeom>
          <a:solidFill>
            <a:srgbClr val="FFFFFF"/>
          </a:solidFill>
          <a:ln w="25400">
            <a:solidFill>
              <a:srgbClr val="000000"/>
            </a:solidFill>
          </a:ln>
        </p:spPr>
        <p:txBody>
          <a:bodyPr lIns="45718" tIns="45718" rIns="45718" bIns="45718" anchor="ctr"/>
          <a:lstStyle/>
          <a:p>
            <a:pPr>
              <a:defRPr>
                <a:latin typeface="+mj-lt"/>
                <a:ea typeface="+mj-ea"/>
                <a:cs typeface="+mj-cs"/>
                <a:sym typeface="Calibri"/>
              </a:defRPr>
            </a:pPr>
          </a:p>
        </p:txBody>
      </p:sp>
      <p:sp>
        <p:nvSpPr>
          <p:cNvPr id="921" name="Circle"/>
          <p:cNvSpPr/>
          <p:nvPr/>
        </p:nvSpPr>
        <p:spPr>
          <a:xfrm>
            <a:off x="5367492" y="4497075"/>
            <a:ext cx="254003" cy="254003"/>
          </a:xfrm>
          <a:prstGeom prst="ellipse">
            <a:avLst/>
          </a:prstGeom>
          <a:solidFill>
            <a:srgbClr val="BFC0C2"/>
          </a:solidFill>
          <a:ln w="12700">
            <a:miter lim="400000"/>
          </a:ln>
        </p:spPr>
        <p:txBody>
          <a:bodyPr lIns="45718" tIns="45718" rIns="45718" bIns="45718" anchor="ctr"/>
          <a:lstStyle/>
          <a:p>
            <a:pPr>
              <a:defRPr>
                <a:latin typeface="+mj-lt"/>
                <a:ea typeface="+mj-ea"/>
                <a:cs typeface="+mj-cs"/>
                <a:sym typeface="Calibri"/>
              </a:defRPr>
            </a:pPr>
          </a:p>
        </p:txBody>
      </p:sp>
      <p:sp>
        <p:nvSpPr>
          <p:cNvPr id="922" name="Circle"/>
          <p:cNvSpPr/>
          <p:nvPr/>
        </p:nvSpPr>
        <p:spPr>
          <a:xfrm>
            <a:off x="5367492" y="4789382"/>
            <a:ext cx="254003" cy="254003"/>
          </a:xfrm>
          <a:prstGeom prst="ellipse">
            <a:avLst/>
          </a:prstGeom>
          <a:solidFill>
            <a:srgbClr val="A7A7A7"/>
          </a:solidFill>
          <a:ln w="12700">
            <a:miter lim="400000"/>
          </a:ln>
        </p:spPr>
        <p:txBody>
          <a:bodyPr lIns="45718" tIns="45718" rIns="45718" bIns="45718" anchor="ctr"/>
          <a:lstStyle/>
          <a:p>
            <a:pPr>
              <a:defRPr>
                <a:latin typeface="+mj-lt"/>
                <a:ea typeface="+mj-ea"/>
                <a:cs typeface="+mj-cs"/>
                <a:sym typeface="Calibri"/>
              </a:defRPr>
            </a:pPr>
          </a:p>
        </p:txBody>
      </p:sp>
      <p:sp>
        <p:nvSpPr>
          <p:cNvPr id="923" name="Circle"/>
          <p:cNvSpPr/>
          <p:nvPr/>
        </p:nvSpPr>
        <p:spPr>
          <a:xfrm>
            <a:off x="5367492" y="5106070"/>
            <a:ext cx="254003" cy="254003"/>
          </a:xfrm>
          <a:prstGeom prst="ellipse">
            <a:avLst/>
          </a:prstGeom>
          <a:solidFill>
            <a:srgbClr val="535353"/>
          </a:solidFill>
          <a:ln w="12700">
            <a:miter lim="400000"/>
          </a:ln>
        </p:spPr>
        <p:txBody>
          <a:bodyPr lIns="45718" tIns="45718" rIns="45718" bIns="45718" anchor="ctr"/>
          <a:lstStyle/>
          <a:p>
            <a:pPr>
              <a:defRPr>
                <a:latin typeface="+mj-lt"/>
                <a:ea typeface="+mj-ea"/>
                <a:cs typeface="+mj-cs"/>
                <a:sym typeface="Calibri"/>
              </a:defRPr>
            </a:pPr>
          </a:p>
        </p:txBody>
      </p:sp>
      <p:sp>
        <p:nvSpPr>
          <p:cNvPr id="924" name="Circle"/>
          <p:cNvSpPr/>
          <p:nvPr/>
        </p:nvSpPr>
        <p:spPr>
          <a:xfrm>
            <a:off x="5367492" y="5404925"/>
            <a:ext cx="254003" cy="254003"/>
          </a:xfrm>
          <a:prstGeom prst="ellipse">
            <a:avLst/>
          </a:prstGeom>
          <a:solidFill>
            <a:srgbClr val="DDDDDD"/>
          </a:solidFill>
          <a:ln w="12700">
            <a:miter lim="400000"/>
          </a:ln>
        </p:spPr>
        <p:txBody>
          <a:bodyPr lIns="45718" tIns="45718" rIns="45718" bIns="45718" anchor="ctr"/>
          <a:lstStyle/>
          <a:p>
            <a:pPr>
              <a:defRPr>
                <a:latin typeface="+mj-lt"/>
                <a:ea typeface="+mj-ea"/>
                <a:cs typeface="+mj-cs"/>
                <a:sym typeface="Calibri"/>
              </a:defRPr>
            </a:pPr>
          </a:p>
        </p:txBody>
      </p:sp>
      <p:sp>
        <p:nvSpPr>
          <p:cNvPr id="925" name="…"/>
          <p:cNvSpPr txBox="1"/>
          <p:nvPr/>
        </p:nvSpPr>
        <p:spPr>
          <a:xfrm>
            <a:off x="1704269" y="3441920"/>
            <a:ext cx="272015"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Calibri"/>
              </a:defRPr>
            </a:lvl1pPr>
          </a:lstStyle>
          <a:p>
            <a:pPr/>
            <a:r>
              <a:t>…</a:t>
            </a:r>
          </a:p>
        </p:txBody>
      </p:sp>
      <p:sp>
        <p:nvSpPr>
          <p:cNvPr id="926" name="…"/>
          <p:cNvSpPr txBox="1"/>
          <p:nvPr/>
        </p:nvSpPr>
        <p:spPr>
          <a:xfrm>
            <a:off x="3764124" y="3441920"/>
            <a:ext cx="272015"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Calibri"/>
              </a:defRPr>
            </a:lvl1pPr>
          </a:lstStyle>
          <a:p>
            <a:pPr/>
            <a:r>
              <a:t>…</a:t>
            </a:r>
          </a:p>
        </p:txBody>
      </p:sp>
      <p:sp>
        <p:nvSpPr>
          <p:cNvPr id="927" name="…"/>
          <p:cNvSpPr txBox="1"/>
          <p:nvPr/>
        </p:nvSpPr>
        <p:spPr>
          <a:xfrm>
            <a:off x="5378481" y="3441920"/>
            <a:ext cx="272015"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Calibri"/>
              </a:defRPr>
            </a:lvl1pPr>
          </a:lstStyle>
          <a:p>
            <a:pPr/>
            <a:r>
              <a:t>…</a:t>
            </a:r>
          </a:p>
        </p:txBody>
      </p:sp>
      <p:sp>
        <p:nvSpPr>
          <p:cNvPr id="928" name="Double Arrow"/>
          <p:cNvSpPr/>
          <p:nvPr/>
        </p:nvSpPr>
        <p:spPr>
          <a:xfrm rot="16200000">
            <a:off x="3465684" y="2966354"/>
            <a:ext cx="846230" cy="348482"/>
          </a:xfrm>
          <a:prstGeom prst="leftRightArrow">
            <a:avLst>
              <a:gd name="adj1" fmla="val 36579"/>
              <a:gd name="adj2" fmla="val 58996"/>
            </a:avLst>
          </a:prstGeom>
          <a:solidFill>
            <a:srgbClr val="FFFFFF"/>
          </a:solidFill>
          <a:ln w="25400">
            <a:solidFill>
              <a:srgbClr val="000000"/>
            </a:solidFill>
          </a:ln>
        </p:spPr>
        <p:txBody>
          <a:bodyPr lIns="45718" tIns="45718" rIns="45718" bIns="45718" anchor="ctr"/>
          <a:lstStyle/>
          <a:p>
            <a:pPr>
              <a:defRPr>
                <a:latin typeface="+mj-lt"/>
                <a:ea typeface="+mj-ea"/>
                <a:cs typeface="+mj-cs"/>
                <a:sym typeface="Calibri"/>
              </a:defRPr>
            </a:pPr>
          </a:p>
        </p:txBody>
      </p:sp>
      <p:sp>
        <p:nvSpPr>
          <p:cNvPr id="929" name="Double Arrow"/>
          <p:cNvSpPr/>
          <p:nvPr/>
        </p:nvSpPr>
        <p:spPr>
          <a:xfrm rot="16200000">
            <a:off x="3477016" y="4068124"/>
            <a:ext cx="846230" cy="348482"/>
          </a:xfrm>
          <a:prstGeom prst="leftRightArrow">
            <a:avLst>
              <a:gd name="adj1" fmla="val 36579"/>
              <a:gd name="adj2" fmla="val 58996"/>
            </a:avLst>
          </a:prstGeom>
          <a:solidFill>
            <a:srgbClr val="FFFFFF"/>
          </a:solidFill>
          <a:ln w="25400">
            <a:solidFill>
              <a:srgbClr val="000000"/>
            </a:solidFill>
          </a:ln>
        </p:spPr>
        <p:txBody>
          <a:bodyPr lIns="45718" tIns="45718" rIns="45718" bIns="45718" anchor="ctr"/>
          <a:lstStyle/>
          <a:p>
            <a:pPr>
              <a:defRPr>
                <a:latin typeface="+mj-lt"/>
                <a:ea typeface="+mj-ea"/>
                <a:cs typeface="+mj-cs"/>
                <a:sym typeface="Calibri"/>
              </a:defRPr>
            </a:pPr>
          </a:p>
        </p:txBody>
      </p:sp>
      <p:sp>
        <p:nvSpPr>
          <p:cNvPr id="930" name="Shared    weights"/>
          <p:cNvSpPr txBox="1"/>
          <p:nvPr/>
        </p:nvSpPr>
        <p:spPr>
          <a:xfrm>
            <a:off x="3206076" y="2986926"/>
            <a:ext cx="1416243"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atin typeface="Times"/>
                <a:ea typeface="Times"/>
                <a:cs typeface="Times"/>
                <a:sym typeface="Times"/>
              </a:defRPr>
            </a:lvl1pPr>
          </a:lstStyle>
          <a:p>
            <a:pPr/>
            <a:r>
              <a:t>Shared    weights</a:t>
            </a:r>
          </a:p>
        </p:txBody>
      </p:sp>
      <p:sp>
        <p:nvSpPr>
          <p:cNvPr id="931" name="Shared    weights"/>
          <p:cNvSpPr txBox="1"/>
          <p:nvPr/>
        </p:nvSpPr>
        <p:spPr>
          <a:xfrm>
            <a:off x="3221750" y="4088696"/>
            <a:ext cx="1416243"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atin typeface="Times"/>
                <a:ea typeface="Times"/>
                <a:cs typeface="Times"/>
                <a:sym typeface="Times"/>
              </a:defRPr>
            </a:lvl1pPr>
          </a:lstStyle>
          <a:p>
            <a:pPr/>
            <a:r>
              <a:t>Shared    weights</a:t>
            </a:r>
          </a:p>
        </p:txBody>
      </p:sp>
      <p:grpSp>
        <p:nvGrpSpPr>
          <p:cNvPr id="934" name="Loss"/>
          <p:cNvGrpSpPr/>
          <p:nvPr/>
        </p:nvGrpSpPr>
        <p:grpSpPr>
          <a:xfrm>
            <a:off x="7005539" y="3168425"/>
            <a:ext cx="1017951" cy="1051069"/>
            <a:chOff x="26192" y="0"/>
            <a:chExt cx="1017950" cy="1051068"/>
          </a:xfrm>
        </p:grpSpPr>
        <p:sp>
          <p:nvSpPr>
            <p:cNvPr id="932" name="Polygon"/>
            <p:cNvSpPr/>
            <p:nvPr/>
          </p:nvSpPr>
          <p:spPr>
            <a:xfrm>
              <a:off x="26192" y="0"/>
              <a:ext cx="1017952" cy="1051069"/>
            </a:xfrm>
            <a:prstGeom prst="pentagon">
              <a:avLst/>
            </a:prstGeom>
            <a:solidFill>
              <a:srgbClr val="FFFFFF"/>
            </a:solidFill>
            <a:ln w="25400" cap="flat">
              <a:solidFill>
                <a:srgbClr val="000000"/>
              </a:solidFill>
              <a:prstDash val="solid"/>
              <a:round/>
            </a:ln>
            <a:effectLst/>
          </p:spPr>
          <p:txBody>
            <a:bodyPr wrap="square" lIns="45718" tIns="45718" rIns="45718" bIns="45718" numCol="1" anchor="ctr">
              <a:noAutofit/>
            </a:bodyPr>
            <a:lstStyle/>
            <a:p>
              <a:pPr algn="ctr">
                <a:defRPr sz="2200">
                  <a:latin typeface="Times"/>
                  <a:ea typeface="Times"/>
                  <a:cs typeface="Times"/>
                  <a:sym typeface="Times"/>
                </a:defRPr>
              </a:pPr>
            </a:p>
          </p:txBody>
        </p:sp>
        <p:sp>
          <p:nvSpPr>
            <p:cNvPr id="933" name="Loss"/>
            <p:cNvSpPr txBox="1"/>
            <p:nvPr/>
          </p:nvSpPr>
          <p:spPr>
            <a:xfrm>
              <a:off x="220604" y="426076"/>
              <a:ext cx="629127" cy="447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200">
                  <a:latin typeface="Times"/>
                  <a:ea typeface="Times"/>
                  <a:cs typeface="Times"/>
                  <a:sym typeface="Times"/>
                </a:defRPr>
              </a:lvl1pPr>
            </a:lstStyle>
            <a:p>
              <a:pPr/>
              <a:r>
                <a:t>Loss</a:t>
              </a:r>
            </a:p>
          </p:txBody>
        </p:sp>
      </p:grpSp>
      <p:sp>
        <p:nvSpPr>
          <p:cNvPr id="935" name="Line"/>
          <p:cNvSpPr/>
          <p:nvPr/>
        </p:nvSpPr>
        <p:spPr>
          <a:xfrm>
            <a:off x="5967129" y="3693959"/>
            <a:ext cx="1041402" cy="2"/>
          </a:xfrm>
          <a:prstGeom prst="line">
            <a:avLst/>
          </a:prstGeom>
          <a:ln w="25400">
            <a:solidFill>
              <a:srgbClr val="000000"/>
            </a:solidFill>
            <a:tailEnd type="triangle"/>
          </a:ln>
        </p:spPr>
        <p:txBody>
          <a:bodyPr lIns="45718" tIns="45718" rIns="45718" bIns="45718"/>
          <a:lstStyle/>
          <a:p>
            <a:pPr/>
          </a:p>
        </p:txBody>
      </p:sp>
      <p:sp>
        <p:nvSpPr>
          <p:cNvPr id="936" name="Connection Line"/>
          <p:cNvSpPr/>
          <p:nvPr/>
        </p:nvSpPr>
        <p:spPr>
          <a:xfrm>
            <a:off x="5743037" y="2326349"/>
            <a:ext cx="1651145" cy="920844"/>
          </a:xfrm>
          <a:custGeom>
            <a:avLst/>
            <a:gdLst/>
            <a:ahLst/>
            <a:cxnLst>
              <a:cxn ang="0">
                <a:pos x="wd2" y="hd2"/>
              </a:cxn>
              <a:cxn ang="5400000">
                <a:pos x="wd2" y="hd2"/>
              </a:cxn>
              <a:cxn ang="10800000">
                <a:pos x="wd2" y="hd2"/>
              </a:cxn>
              <a:cxn ang="16200000">
                <a:pos x="wd2" y="hd2"/>
              </a:cxn>
            </a:cxnLst>
            <a:rect l="0" t="0" r="r" b="b"/>
            <a:pathLst>
              <a:path w="21600" h="20203" fill="norm" stroke="1" extrusionOk="0">
                <a:moveTo>
                  <a:pt x="0" y="243"/>
                </a:moveTo>
                <a:cubicBezTo>
                  <a:pt x="11142" y="-1397"/>
                  <a:pt x="18342" y="5256"/>
                  <a:pt x="21600" y="20203"/>
                </a:cubicBezTo>
              </a:path>
            </a:pathLst>
          </a:custGeom>
          <a:ln w="25400">
            <a:solidFill>
              <a:srgbClr val="000000"/>
            </a:solidFill>
            <a:tailEnd type="triangle"/>
          </a:ln>
        </p:spPr>
        <p:txBody>
          <a:bodyPr lIns="45718" tIns="45718" rIns="45718" bIns="45718"/>
          <a:lstStyle/>
          <a:p>
            <a:pPr>
              <a:defRPr>
                <a:latin typeface="+mj-lt"/>
                <a:ea typeface="+mj-ea"/>
                <a:cs typeface="+mj-cs"/>
                <a:sym typeface="Calibri"/>
              </a:defRPr>
            </a:pPr>
          </a:p>
        </p:txBody>
      </p:sp>
      <p:sp>
        <p:nvSpPr>
          <p:cNvPr id="937" name="Connection Line"/>
          <p:cNvSpPr/>
          <p:nvPr/>
        </p:nvSpPr>
        <p:spPr>
          <a:xfrm>
            <a:off x="5697723" y="4232049"/>
            <a:ext cx="1702136" cy="891263"/>
          </a:xfrm>
          <a:custGeom>
            <a:avLst/>
            <a:gdLst/>
            <a:ahLst/>
            <a:cxnLst>
              <a:cxn ang="0">
                <a:pos x="wd2" y="hd2"/>
              </a:cxn>
              <a:cxn ang="5400000">
                <a:pos x="wd2" y="hd2"/>
              </a:cxn>
              <a:cxn ang="10800000">
                <a:pos x="wd2" y="hd2"/>
              </a:cxn>
              <a:cxn ang="16200000">
                <a:pos x="wd2" y="hd2"/>
              </a:cxn>
            </a:cxnLst>
            <a:rect l="0" t="0" r="r" b="b"/>
            <a:pathLst>
              <a:path w="21600" h="19646" fill="norm" stroke="1" extrusionOk="0">
                <a:moveTo>
                  <a:pt x="0" y="19128"/>
                </a:moveTo>
                <a:cubicBezTo>
                  <a:pt x="11229" y="21600"/>
                  <a:pt x="18429" y="15224"/>
                  <a:pt x="21600" y="0"/>
                </a:cubicBezTo>
              </a:path>
            </a:pathLst>
          </a:custGeom>
          <a:ln w="25400">
            <a:solidFill>
              <a:srgbClr val="000000"/>
            </a:solidFill>
            <a:tailEnd type="triangle"/>
          </a:ln>
        </p:spPr>
        <p:txBody>
          <a:bodyPr lIns="45718" tIns="45718" rIns="45718" bIns="45718"/>
          <a:lstStyle/>
          <a:p>
            <a:pPr>
              <a:defRPr>
                <a:latin typeface="+mj-lt"/>
                <a:ea typeface="+mj-ea"/>
                <a:cs typeface="+mj-cs"/>
                <a:sym typeface="Calibri"/>
              </a:defRPr>
            </a:pPr>
          </a:p>
        </p:txBody>
      </p:sp>
      <p:sp>
        <p:nvSpPr>
          <p:cNvPr id="938" name="Input image"/>
          <p:cNvSpPr txBox="1"/>
          <p:nvPr/>
        </p:nvSpPr>
        <p:spPr>
          <a:xfrm>
            <a:off x="1342130" y="5774144"/>
            <a:ext cx="1116447" cy="307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atin typeface="+mj-lt"/>
                <a:ea typeface="+mj-ea"/>
                <a:cs typeface="+mj-cs"/>
                <a:sym typeface="Calibri"/>
              </a:defRPr>
            </a:lvl1pPr>
          </a:lstStyle>
          <a:p>
            <a:pPr/>
            <a:r>
              <a:t>Input image</a:t>
            </a:r>
          </a:p>
        </p:txBody>
      </p:sp>
      <p:sp>
        <p:nvSpPr>
          <p:cNvPr id="939" name="Sub-networks"/>
          <p:cNvSpPr txBox="1"/>
          <p:nvPr/>
        </p:nvSpPr>
        <p:spPr>
          <a:xfrm>
            <a:off x="3263463" y="5774144"/>
            <a:ext cx="1250672" cy="307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atin typeface="+mj-lt"/>
                <a:ea typeface="+mj-ea"/>
                <a:cs typeface="+mj-cs"/>
                <a:sym typeface="Calibri"/>
              </a:defRPr>
            </a:lvl1pPr>
          </a:lstStyle>
          <a:p>
            <a:pPr/>
            <a:r>
              <a:t>Sub-networks</a:t>
            </a:r>
          </a:p>
        </p:txBody>
      </p:sp>
      <p:sp>
        <p:nvSpPr>
          <p:cNvPr id="940" name="Embeddings"/>
          <p:cNvSpPr txBox="1"/>
          <p:nvPr/>
        </p:nvSpPr>
        <p:spPr>
          <a:xfrm>
            <a:off x="4955614" y="5774144"/>
            <a:ext cx="1117749" cy="307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atin typeface="+mj-lt"/>
                <a:ea typeface="+mj-ea"/>
                <a:cs typeface="+mj-cs"/>
                <a:sym typeface="Calibri"/>
              </a:defRPr>
            </a:lvl1pPr>
          </a:lstStyle>
          <a:p>
            <a:pPr/>
            <a:r>
              <a:t>Embeddings</a:t>
            </a:r>
          </a:p>
        </p:txBody>
      </p:sp>
      <p:sp>
        <p:nvSpPr>
          <p:cNvPr id="941" name="TextBox 64"/>
          <p:cNvSpPr txBox="1"/>
          <p:nvPr/>
        </p:nvSpPr>
        <p:spPr>
          <a:xfrm>
            <a:off x="2892822" y="6126336"/>
            <a:ext cx="2996247"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5: Siamese Network.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5" name="Contrastive Loss"/>
          <p:cNvSpPr txBox="1"/>
          <p:nvPr>
            <p:ph type="title"/>
          </p:nvPr>
        </p:nvSpPr>
        <p:spPr>
          <a:xfrm>
            <a:off x="402270" y="476716"/>
            <a:ext cx="7977348" cy="768552"/>
          </a:xfrm>
          <a:prstGeom prst="rect">
            <a:avLst/>
          </a:prstGeom>
        </p:spPr>
        <p:txBody>
          <a:bodyPr/>
          <a:lstStyle/>
          <a:p>
            <a:pPr/>
            <a:r>
              <a:t>Contrastive Loss</a:t>
            </a:r>
          </a:p>
        </p:txBody>
      </p:sp>
      <p:sp>
        <p:nvSpPr>
          <p:cNvPr id="946"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7" name="SCHOOL OF - to apply in all slides at the same time edit in Insert &gt; Header &amp; Footer"/>
          <p:cNvSpPr txBox="1"/>
          <p:nvPr/>
        </p:nvSpPr>
        <p:spPr>
          <a:xfrm>
            <a:off x="2508249" y="6625332"/>
            <a:ext cx="414899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700">
                <a:solidFill>
                  <a:srgbClr val="FFFFFF"/>
                </a:solidFill>
                <a:latin typeface="Proxima Nova"/>
                <a:ea typeface="Proxima Nova"/>
                <a:cs typeface="Proxima Nova"/>
                <a:sym typeface="Proxima Nova"/>
              </a:defRPr>
            </a:lvl1pPr>
          </a:lstStyle>
          <a:p>
            <a:pPr/>
            <a:r>
              <a:t>SCHOOL OF - to apply in all slides at the same time edit in Insert &gt; Header &amp; Footer</a:t>
            </a:r>
          </a:p>
        </p:txBody>
      </p:sp>
      <p:pic>
        <p:nvPicPr>
          <p:cNvPr id="948" name="Screen Shot 2021-04-17 at 5.00.37 PM.png" descr="Screen Shot 2021-04-17 at 5.00.37 PM.png"/>
          <p:cNvPicPr>
            <a:picLocks noChangeAspect="1"/>
          </p:cNvPicPr>
          <p:nvPr/>
        </p:nvPicPr>
        <p:blipFill>
          <a:blip r:embed="rId3">
            <a:extLst/>
          </a:blip>
          <a:stretch>
            <a:fillRect/>
          </a:stretch>
        </p:blipFill>
        <p:spPr>
          <a:xfrm>
            <a:off x="670076" y="1245264"/>
            <a:ext cx="7625658" cy="4823274"/>
          </a:xfrm>
          <a:prstGeom prst="rect">
            <a:avLst/>
          </a:prstGeom>
          <a:ln w="12700">
            <a:miter lim="400000"/>
          </a:ln>
        </p:spPr>
      </p:pic>
      <p:sp>
        <p:nvSpPr>
          <p:cNvPr id="949" name="Line"/>
          <p:cNvSpPr/>
          <p:nvPr/>
        </p:nvSpPr>
        <p:spPr>
          <a:xfrm>
            <a:off x="4292481" y="2041138"/>
            <a:ext cx="5" cy="603625"/>
          </a:xfrm>
          <a:prstGeom prst="line">
            <a:avLst/>
          </a:prstGeom>
          <a:ln w="12700">
            <a:solidFill>
              <a:srgbClr val="000000"/>
            </a:solidFill>
            <a:miter/>
            <a:headEnd type="triangle"/>
            <a:tailEnd type="triangle"/>
          </a:ln>
        </p:spPr>
        <p:txBody>
          <a:bodyPr lIns="45718" tIns="45718" rIns="45718" bIns="45718"/>
          <a:lstStyle/>
          <a:p>
            <a:pPr/>
          </a:p>
        </p:txBody>
      </p:sp>
      <p:sp>
        <p:nvSpPr>
          <p:cNvPr id="950" name="Line"/>
          <p:cNvSpPr/>
          <p:nvPr/>
        </p:nvSpPr>
        <p:spPr>
          <a:xfrm>
            <a:off x="4330581" y="4758077"/>
            <a:ext cx="5" cy="603625"/>
          </a:xfrm>
          <a:prstGeom prst="line">
            <a:avLst/>
          </a:prstGeom>
          <a:ln w="12700">
            <a:solidFill>
              <a:srgbClr val="000000"/>
            </a:solidFill>
            <a:miter/>
            <a:headEnd type="triangle"/>
            <a:tailEnd type="triangle"/>
          </a:ln>
        </p:spPr>
        <p:txBody>
          <a:bodyPr lIns="45718" tIns="45718" rIns="45718" bIns="45718"/>
          <a:lstStyle/>
          <a:p>
            <a:pPr/>
          </a:p>
        </p:txBody>
      </p:sp>
      <p:sp>
        <p:nvSpPr>
          <p:cNvPr id="951" name="Shared weights"/>
          <p:cNvSpPr txBox="1"/>
          <p:nvPr/>
        </p:nvSpPr>
        <p:spPr>
          <a:xfrm>
            <a:off x="3727858" y="2177917"/>
            <a:ext cx="115464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Shared weights</a:t>
            </a:r>
          </a:p>
        </p:txBody>
      </p:sp>
      <p:sp>
        <p:nvSpPr>
          <p:cNvPr id="952" name="Shared weights"/>
          <p:cNvSpPr txBox="1"/>
          <p:nvPr/>
        </p:nvSpPr>
        <p:spPr>
          <a:xfrm>
            <a:off x="3765958" y="4925266"/>
            <a:ext cx="115464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Shared weights</a:t>
            </a:r>
          </a:p>
        </p:txBody>
      </p:sp>
      <p:sp>
        <p:nvSpPr>
          <p:cNvPr id="953" name="push"/>
          <p:cNvSpPr txBox="1"/>
          <p:nvPr/>
        </p:nvSpPr>
        <p:spPr>
          <a:xfrm>
            <a:off x="6947914" y="4512967"/>
            <a:ext cx="43461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push</a:t>
            </a:r>
          </a:p>
        </p:txBody>
      </p:sp>
      <p:sp>
        <p:nvSpPr>
          <p:cNvPr id="954" name="pull"/>
          <p:cNvSpPr txBox="1"/>
          <p:nvPr/>
        </p:nvSpPr>
        <p:spPr>
          <a:xfrm>
            <a:off x="6791862" y="2432822"/>
            <a:ext cx="341369"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pull</a:t>
            </a:r>
          </a:p>
        </p:txBody>
      </p:sp>
      <p:sp>
        <p:nvSpPr>
          <p:cNvPr id="955" name="TextBox 11"/>
          <p:cNvSpPr txBox="1"/>
          <p:nvPr/>
        </p:nvSpPr>
        <p:spPr>
          <a:xfrm>
            <a:off x="1679798" y="6100955"/>
            <a:ext cx="580589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6: Example of a contrastive ranking loss training setup</a:t>
            </a:r>
          </a:p>
        </p:txBody>
      </p:sp>
      <p:sp>
        <p:nvSpPr>
          <p:cNvPr id="956" name="[1]"/>
          <p:cNvSpPr txBox="1"/>
          <p:nvPr/>
        </p:nvSpPr>
        <p:spPr>
          <a:xfrm>
            <a:off x="8397468" y="2495269"/>
            <a:ext cx="39189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Calibri"/>
              </a:defRPr>
            </a:lvl1pPr>
          </a:lstStyle>
          <a:p>
            <a:pPr/>
            <a:r>
              <a:t>[1]</a:t>
            </a:r>
          </a:p>
        </p:txBody>
      </p:sp>
      <p:sp>
        <p:nvSpPr>
          <p:cNvPr id="957" name="[0]"/>
          <p:cNvSpPr txBox="1"/>
          <p:nvPr/>
        </p:nvSpPr>
        <p:spPr>
          <a:xfrm>
            <a:off x="8397468" y="4990024"/>
            <a:ext cx="39189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Calibri"/>
              </a:defRPr>
            </a:lvl1pPr>
          </a:lstStyle>
          <a:p>
            <a:pPr/>
            <a:r>
              <a:t>[0]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Contrastive Loss"/>
          <p:cNvSpPr txBox="1"/>
          <p:nvPr>
            <p:ph type="title"/>
          </p:nvPr>
        </p:nvSpPr>
        <p:spPr>
          <a:xfrm>
            <a:off x="402270" y="476716"/>
            <a:ext cx="7977348" cy="768552"/>
          </a:xfrm>
          <a:prstGeom prst="rect">
            <a:avLst/>
          </a:prstGeom>
        </p:spPr>
        <p:txBody>
          <a:bodyPr/>
          <a:lstStyle/>
          <a:p>
            <a:pPr/>
            <a:r>
              <a:t>Contrastive Loss Function</a:t>
            </a:r>
          </a:p>
        </p:txBody>
      </p:sp>
      <p:sp>
        <p:nvSpPr>
          <p:cNvPr id="962"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3" name="SCHOOL OF - to apply in all slides at the same time edit in Insert &gt; Header &amp; Footer"/>
          <p:cNvSpPr txBox="1"/>
          <p:nvPr/>
        </p:nvSpPr>
        <p:spPr>
          <a:xfrm>
            <a:off x="2508249" y="6625332"/>
            <a:ext cx="414899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700">
                <a:solidFill>
                  <a:srgbClr val="FFFFFF"/>
                </a:solidFill>
                <a:latin typeface="Proxima Nova"/>
                <a:ea typeface="Proxima Nova"/>
                <a:cs typeface="Proxima Nova"/>
                <a:sym typeface="Proxima Nova"/>
              </a:defRPr>
            </a:lvl1pPr>
          </a:lstStyle>
          <a:p>
            <a:pPr/>
            <a:r>
              <a:t>SCHOOL OF - to apply in all slides at the same time edit in Insert &gt; Header &amp; Footer</a:t>
            </a:r>
          </a:p>
        </p:txBody>
      </p:sp>
      <p:sp>
        <p:nvSpPr>
          <p:cNvPr id="964" name="Equation"/>
          <p:cNvSpPr txBox="1"/>
          <p:nvPr/>
        </p:nvSpPr>
        <p:spPr>
          <a:xfrm>
            <a:off x="735865" y="2995815"/>
            <a:ext cx="609041" cy="180849"/>
          </a:xfrm>
          <a:prstGeom prst="rect">
            <a:avLst/>
          </a:prstGeom>
          <a:ln w="12700">
            <a:miter lim="400000"/>
          </a:ln>
        </p:spPr>
        <p:txBody>
          <a:bodyPr wrap="none" lIns="0" tIns="0" rIns="0" bIns="0">
            <a:spAutoFit/>
          </a:bodyPr>
          <a:lstStyle/>
          <a:p>
            <a:pPr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1,</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2,</m:t>
                      </m:r>
                      <m:r>
                        <a:rPr xmlns:a="http://schemas.openxmlformats.org/drawingml/2006/main" sz="1800" i="1">
                          <a:solidFill>
                            <a:srgbClr val="000000"/>
                          </a:solidFill>
                          <a:latin typeface="Cambria Math" panose="02040503050406030204" pitchFamily="18" charset="0"/>
                        </a:rPr>
                        <m:t>i</m:t>
                      </m:r>
                    </m:sub>
                  </m:sSub>
                </m:oMath>
              </m:oMathPara>
            </a14:m>
          </a:p>
        </p:txBody>
      </p:sp>
      <p:sp>
        <p:nvSpPr>
          <p:cNvPr id="965" name=": embedding vectors of the two samples in a pair"/>
          <p:cNvSpPr txBox="1"/>
          <p:nvPr/>
        </p:nvSpPr>
        <p:spPr>
          <a:xfrm>
            <a:off x="1356269" y="2926220"/>
            <a:ext cx="3555524"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1400">
                <a:latin typeface="Times"/>
                <a:ea typeface="Times"/>
                <a:cs typeface="Times"/>
                <a:sym typeface="Times"/>
              </a:defRPr>
            </a:lvl1pPr>
          </a:lstStyle>
          <a:p>
            <a:pPr/>
            <a:r>
              <a:t>: embedding vectors of the two samples in a pair</a:t>
            </a:r>
          </a:p>
        </p:txBody>
      </p:sp>
      <p:sp>
        <p:nvSpPr>
          <p:cNvPr id="966" name="Equation"/>
          <p:cNvSpPr txBox="1"/>
          <p:nvPr/>
        </p:nvSpPr>
        <p:spPr>
          <a:xfrm>
            <a:off x="735865" y="3292302"/>
            <a:ext cx="141803" cy="159749"/>
          </a:xfrm>
          <a:prstGeom prst="rect">
            <a:avLst/>
          </a:prstGeom>
          <a:ln w="12700">
            <a:miter lim="400000"/>
          </a:ln>
        </p:spPr>
        <p:txBody>
          <a:bodyPr wrap="none" lIns="0" tIns="0" rIns="0" bIns="0">
            <a:spAutoFit/>
          </a:bodyPr>
          <a:lstStyle/>
          <a:p>
            <a:pPr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y</m:t>
                      </m:r>
                    </m:e>
                    <m:sub>
                      <m:r>
                        <a:rPr xmlns:a="http://schemas.openxmlformats.org/drawingml/2006/main" sz="1800" i="1">
                          <a:solidFill>
                            <a:srgbClr val="000000"/>
                          </a:solidFill>
                          <a:latin typeface="Cambria Math" panose="02040503050406030204" pitchFamily="18" charset="0"/>
                        </a:rPr>
                        <m:t>i</m:t>
                      </m:r>
                    </m:sub>
                  </m:sSub>
                </m:oMath>
              </m:oMathPara>
            </a14:m>
          </a:p>
        </p:txBody>
      </p:sp>
      <p:sp>
        <p:nvSpPr>
          <p:cNvPr id="967" name=": binary label (1 for a positive pair and 0 for a negative pair)"/>
          <p:cNvSpPr txBox="1"/>
          <p:nvPr/>
        </p:nvSpPr>
        <p:spPr>
          <a:xfrm>
            <a:off x="922610" y="3199457"/>
            <a:ext cx="4374636"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1400">
                <a:latin typeface="Times"/>
                <a:ea typeface="Times"/>
                <a:cs typeface="Times"/>
                <a:sym typeface="Times"/>
              </a:defRPr>
            </a:lvl1pPr>
          </a:lstStyle>
          <a:p>
            <a:pPr/>
            <a:r>
              <a:t>: binary label (1 for a positive pair and 0 for a negative pair)</a:t>
            </a:r>
          </a:p>
        </p:txBody>
      </p:sp>
      <p:sp>
        <p:nvSpPr>
          <p:cNvPr id="968" name="m: margin, N: the number of batches"/>
          <p:cNvSpPr txBox="1"/>
          <p:nvPr/>
        </p:nvSpPr>
        <p:spPr>
          <a:xfrm>
            <a:off x="709236" y="3475642"/>
            <a:ext cx="2722868"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1400">
                <a:latin typeface="Times"/>
                <a:ea typeface="Times"/>
                <a:cs typeface="Times"/>
                <a:sym typeface="Times"/>
              </a:defRPr>
            </a:lvl1pPr>
          </a:lstStyle>
          <a:p>
            <a:pPr/>
            <a:r>
              <a:t>m: margin, N: the number of batches</a:t>
            </a:r>
          </a:p>
        </p:txBody>
      </p:sp>
      <p:pic>
        <p:nvPicPr>
          <p:cNvPr id="969" name="Image" descr="Image"/>
          <p:cNvPicPr>
            <a:picLocks noChangeAspect="1"/>
          </p:cNvPicPr>
          <p:nvPr/>
        </p:nvPicPr>
        <p:blipFill>
          <a:blip r:embed="rId3">
            <a:extLst/>
          </a:blip>
          <a:stretch>
            <a:fillRect/>
          </a:stretch>
        </p:blipFill>
        <p:spPr>
          <a:xfrm>
            <a:off x="396198" y="1589845"/>
            <a:ext cx="8149253" cy="99179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3" name="Triplet Loss"/>
          <p:cNvSpPr txBox="1"/>
          <p:nvPr>
            <p:ph type="title"/>
          </p:nvPr>
        </p:nvSpPr>
        <p:spPr>
          <a:xfrm>
            <a:off x="402270" y="476716"/>
            <a:ext cx="7977348" cy="768552"/>
          </a:xfrm>
          <a:prstGeom prst="rect">
            <a:avLst/>
          </a:prstGeom>
        </p:spPr>
        <p:txBody>
          <a:bodyPr/>
          <a:lstStyle/>
          <a:p>
            <a:pPr/>
            <a:r>
              <a:t>Triplet Loss</a:t>
            </a:r>
          </a:p>
        </p:txBody>
      </p:sp>
      <p:sp>
        <p:nvSpPr>
          <p:cNvPr id="974"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5" name="SCHOOL OF - to apply in all slides at the same time edit in Insert &gt; Header &amp; Footer"/>
          <p:cNvSpPr txBox="1"/>
          <p:nvPr/>
        </p:nvSpPr>
        <p:spPr>
          <a:xfrm>
            <a:off x="2508249" y="6625332"/>
            <a:ext cx="414899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700">
                <a:solidFill>
                  <a:srgbClr val="FFFFFF"/>
                </a:solidFill>
                <a:latin typeface="Proxima Nova"/>
                <a:ea typeface="Proxima Nova"/>
                <a:cs typeface="Proxima Nova"/>
                <a:sym typeface="Proxima Nova"/>
              </a:defRPr>
            </a:lvl1pPr>
          </a:lstStyle>
          <a:p>
            <a:pPr/>
            <a:r>
              <a:t>SCHOOL OF - to apply in all slides at the same time edit in Insert &gt; Header &amp; Footer</a:t>
            </a:r>
          </a:p>
        </p:txBody>
      </p:sp>
      <p:pic>
        <p:nvPicPr>
          <p:cNvPr id="976" name="Screen Shot 2021-04-17 at 4.44.00 PM.png" descr="Screen Shot 2021-04-17 at 4.44.00 PM.png"/>
          <p:cNvPicPr>
            <a:picLocks noChangeAspect="1"/>
          </p:cNvPicPr>
          <p:nvPr/>
        </p:nvPicPr>
        <p:blipFill>
          <a:blip r:embed="rId3">
            <a:extLst/>
          </a:blip>
          <a:stretch>
            <a:fillRect/>
          </a:stretch>
        </p:blipFill>
        <p:spPr>
          <a:xfrm>
            <a:off x="288287" y="1657717"/>
            <a:ext cx="8679393" cy="4317871"/>
          </a:xfrm>
          <a:prstGeom prst="rect">
            <a:avLst/>
          </a:prstGeom>
          <a:ln w="12700">
            <a:miter lim="400000"/>
          </a:ln>
        </p:spPr>
      </p:pic>
      <p:sp>
        <p:nvSpPr>
          <p:cNvPr id="977" name="Shared weights"/>
          <p:cNvSpPr txBox="1"/>
          <p:nvPr/>
        </p:nvSpPr>
        <p:spPr>
          <a:xfrm>
            <a:off x="3397786" y="4184677"/>
            <a:ext cx="115464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Shared weights</a:t>
            </a:r>
          </a:p>
        </p:txBody>
      </p:sp>
      <p:sp>
        <p:nvSpPr>
          <p:cNvPr id="978" name="Line"/>
          <p:cNvSpPr/>
          <p:nvPr/>
        </p:nvSpPr>
        <p:spPr>
          <a:xfrm>
            <a:off x="3939082" y="4060730"/>
            <a:ext cx="5" cy="669017"/>
          </a:xfrm>
          <a:prstGeom prst="line">
            <a:avLst/>
          </a:prstGeom>
          <a:ln w="12700">
            <a:solidFill>
              <a:srgbClr val="000000"/>
            </a:solidFill>
            <a:miter/>
            <a:headEnd type="triangle"/>
            <a:tailEnd type="triangle"/>
          </a:ln>
        </p:spPr>
        <p:txBody>
          <a:bodyPr lIns="45718" tIns="45718" rIns="45718" bIns="45718"/>
          <a:lstStyle/>
          <a:p>
            <a:pPr/>
          </a:p>
        </p:txBody>
      </p:sp>
      <p:sp>
        <p:nvSpPr>
          <p:cNvPr id="979" name="Shared weights"/>
          <p:cNvSpPr txBox="1"/>
          <p:nvPr/>
        </p:nvSpPr>
        <p:spPr>
          <a:xfrm>
            <a:off x="3385086" y="2813573"/>
            <a:ext cx="115464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Shared weights</a:t>
            </a:r>
          </a:p>
        </p:txBody>
      </p:sp>
      <p:sp>
        <p:nvSpPr>
          <p:cNvPr id="980" name="Line"/>
          <p:cNvSpPr/>
          <p:nvPr/>
        </p:nvSpPr>
        <p:spPr>
          <a:xfrm>
            <a:off x="3917053" y="2665783"/>
            <a:ext cx="5" cy="669016"/>
          </a:xfrm>
          <a:prstGeom prst="line">
            <a:avLst/>
          </a:prstGeom>
          <a:ln w="12700">
            <a:solidFill>
              <a:srgbClr val="000000"/>
            </a:solidFill>
            <a:miter/>
            <a:headEnd type="triangle"/>
            <a:tailEnd type="triangle"/>
          </a:ln>
        </p:spPr>
        <p:txBody>
          <a:bodyPr lIns="45718" tIns="45718" rIns="45718" bIns="45718"/>
          <a:lstStyle/>
          <a:p>
            <a:pPr/>
          </a:p>
        </p:txBody>
      </p:sp>
      <p:sp>
        <p:nvSpPr>
          <p:cNvPr id="981" name="pull"/>
          <p:cNvSpPr txBox="1"/>
          <p:nvPr/>
        </p:nvSpPr>
        <p:spPr>
          <a:xfrm>
            <a:off x="6939943" y="3211419"/>
            <a:ext cx="341369"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pull</a:t>
            </a:r>
          </a:p>
        </p:txBody>
      </p:sp>
      <p:sp>
        <p:nvSpPr>
          <p:cNvPr id="982" name="push"/>
          <p:cNvSpPr txBox="1"/>
          <p:nvPr/>
        </p:nvSpPr>
        <p:spPr>
          <a:xfrm>
            <a:off x="7523990" y="3499232"/>
            <a:ext cx="43461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Proxima Nova Rg"/>
                <a:ea typeface="Proxima Nova Rg"/>
                <a:cs typeface="Proxima Nova Rg"/>
                <a:sym typeface="Proxima Nova Rg"/>
              </a:defRPr>
            </a:lvl1pPr>
          </a:lstStyle>
          <a:p>
            <a:pPr/>
            <a:r>
              <a:t>push</a:t>
            </a:r>
          </a:p>
        </p:txBody>
      </p:sp>
      <p:sp>
        <p:nvSpPr>
          <p:cNvPr id="983" name="TextBox 12"/>
          <p:cNvSpPr txBox="1"/>
          <p:nvPr/>
        </p:nvSpPr>
        <p:spPr>
          <a:xfrm>
            <a:off x="1669052" y="6118059"/>
            <a:ext cx="580589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7: Example of a contrastive ranking loss training setup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7" name="Triplet Loss"/>
          <p:cNvSpPr txBox="1"/>
          <p:nvPr>
            <p:ph type="title"/>
          </p:nvPr>
        </p:nvSpPr>
        <p:spPr>
          <a:xfrm>
            <a:off x="402270" y="476716"/>
            <a:ext cx="7977348" cy="768552"/>
          </a:xfrm>
          <a:prstGeom prst="rect">
            <a:avLst/>
          </a:prstGeom>
        </p:spPr>
        <p:txBody>
          <a:bodyPr/>
          <a:lstStyle/>
          <a:p>
            <a:pPr/>
            <a:r>
              <a:t>Triplet Loss Function</a:t>
            </a:r>
          </a:p>
        </p:txBody>
      </p:sp>
      <p:sp>
        <p:nvSpPr>
          <p:cNvPr id="988"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9" name="SCHOOL OF - to apply in all slides at the same time edit in Insert &gt; Header &amp; Footer"/>
          <p:cNvSpPr txBox="1"/>
          <p:nvPr/>
        </p:nvSpPr>
        <p:spPr>
          <a:xfrm>
            <a:off x="2508249" y="6625332"/>
            <a:ext cx="414899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700">
                <a:solidFill>
                  <a:srgbClr val="FFFFFF"/>
                </a:solidFill>
                <a:latin typeface="Proxima Nova"/>
                <a:ea typeface="Proxima Nova"/>
                <a:cs typeface="Proxima Nova"/>
                <a:sym typeface="Proxima Nova"/>
              </a:defRPr>
            </a:lvl1pPr>
          </a:lstStyle>
          <a:p>
            <a:pPr/>
            <a:r>
              <a:t>SCHOOL OF - to apply in all slides at the same time edit in Insert &gt; Header &amp; Footer</a:t>
            </a:r>
          </a:p>
        </p:txBody>
      </p:sp>
      <p:pic>
        <p:nvPicPr>
          <p:cNvPr id="990" name="Image" descr="Image"/>
          <p:cNvPicPr>
            <a:picLocks noChangeAspect="1"/>
          </p:cNvPicPr>
          <p:nvPr/>
        </p:nvPicPr>
        <p:blipFill>
          <a:blip r:embed="rId3">
            <a:extLst/>
          </a:blip>
          <a:stretch>
            <a:fillRect/>
          </a:stretch>
        </p:blipFill>
        <p:spPr>
          <a:xfrm>
            <a:off x="488878" y="1662496"/>
            <a:ext cx="8187736" cy="1145312"/>
          </a:xfrm>
          <a:prstGeom prst="rect">
            <a:avLst/>
          </a:prstGeom>
          <a:ln w="12700">
            <a:miter lim="400000"/>
          </a:ln>
        </p:spPr>
      </p:pic>
      <p:sp>
        <p:nvSpPr>
          <p:cNvPr id="991" name="Equation"/>
          <p:cNvSpPr txBox="1"/>
          <p:nvPr/>
        </p:nvSpPr>
        <p:spPr>
          <a:xfrm>
            <a:off x="735865" y="2995815"/>
            <a:ext cx="965419" cy="191237"/>
          </a:xfrm>
          <a:prstGeom prst="rect">
            <a:avLst/>
          </a:prstGeom>
          <a:ln w="12700">
            <a:miter lim="400000"/>
          </a:ln>
        </p:spPr>
        <p:txBody>
          <a:bodyPr wrap="none" lIns="0" tIns="0" rIns="0" bIns="0">
            <a:spAutoFit/>
          </a:bodyPr>
          <a:lstStyle/>
          <a:p>
            <a:pPr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p</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n</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oMath>
              </m:oMathPara>
            </a14:m>
          </a:p>
        </p:txBody>
      </p:sp>
      <p:sp>
        <p:nvSpPr>
          <p:cNvPr id="992" name=": embedding vectors of the anchor, positive, negative in a triplet"/>
          <p:cNvSpPr txBox="1"/>
          <p:nvPr/>
        </p:nvSpPr>
        <p:spPr>
          <a:xfrm>
            <a:off x="1729646" y="2931416"/>
            <a:ext cx="4639513"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1400">
                <a:latin typeface="Times"/>
                <a:ea typeface="Times"/>
                <a:cs typeface="Times"/>
                <a:sym typeface="Times"/>
              </a:defRPr>
            </a:lvl1pPr>
          </a:lstStyle>
          <a:p>
            <a:pPr/>
            <a:r>
              <a:t>: embedding vectors of the anchor, positive, negative in a triplet</a:t>
            </a:r>
          </a:p>
        </p:txBody>
      </p:sp>
      <p:sp>
        <p:nvSpPr>
          <p:cNvPr id="993" name="m: margin, N: the number of batches"/>
          <p:cNvSpPr txBox="1"/>
          <p:nvPr/>
        </p:nvSpPr>
        <p:spPr>
          <a:xfrm>
            <a:off x="716557" y="3225038"/>
            <a:ext cx="2722868" cy="320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1400">
                <a:latin typeface="Times"/>
                <a:ea typeface="Times"/>
                <a:cs typeface="Times"/>
                <a:sym typeface="Times"/>
              </a:defRPr>
            </a:lvl1pPr>
          </a:lstStyle>
          <a:p>
            <a:pPr/>
            <a:r>
              <a:t>m: margin, N: the number of batches</a:t>
            </a:r>
          </a:p>
        </p:txBody>
      </p:sp>
      <p:sp>
        <p:nvSpPr>
          <p:cNvPr id="994" name="Equation"/>
          <p:cNvSpPr txBox="1"/>
          <p:nvPr/>
        </p:nvSpPr>
        <p:spPr>
          <a:xfrm>
            <a:off x="2123232" y="4339025"/>
            <a:ext cx="2482710" cy="246557"/>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n</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&gt;</m:t>
                  </m:r>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p</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m</m:t>
                  </m:r>
                </m:oMath>
              </m:oMathPara>
            </a14:m>
          </a:p>
        </p:txBody>
      </p:sp>
      <p:sp>
        <p:nvSpPr>
          <p:cNvPr id="995" name="Easy Triplets:"/>
          <p:cNvSpPr txBox="1"/>
          <p:nvPr/>
        </p:nvSpPr>
        <p:spPr>
          <a:xfrm>
            <a:off x="684832" y="4240145"/>
            <a:ext cx="1385833"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spcBef>
                <a:spcPts val="1000"/>
              </a:spcBef>
              <a:defRPr b="1" sz="1700">
                <a:latin typeface="Times"/>
                <a:ea typeface="Times"/>
                <a:cs typeface="Times"/>
                <a:sym typeface="Times"/>
              </a:defRPr>
            </a:lvl1pPr>
          </a:lstStyle>
          <a:p>
            <a:pPr/>
            <a:r>
              <a:t>Easy Triplets:</a:t>
            </a:r>
          </a:p>
        </p:txBody>
      </p:sp>
      <p:sp>
        <p:nvSpPr>
          <p:cNvPr id="996" name="Equation"/>
          <p:cNvSpPr txBox="1"/>
          <p:nvPr/>
        </p:nvSpPr>
        <p:spPr>
          <a:xfrm>
            <a:off x="2183715" y="4732980"/>
            <a:ext cx="2052612" cy="246558"/>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n</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&lt;</m:t>
                  </m:r>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p</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oMath>
              </m:oMathPara>
            </a14:m>
          </a:p>
        </p:txBody>
      </p:sp>
      <p:sp>
        <p:nvSpPr>
          <p:cNvPr id="997" name="Hard Triplets:"/>
          <p:cNvSpPr txBox="1"/>
          <p:nvPr/>
        </p:nvSpPr>
        <p:spPr>
          <a:xfrm>
            <a:off x="684832" y="4659502"/>
            <a:ext cx="1433694"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spcBef>
                <a:spcPts val="1000"/>
              </a:spcBef>
              <a:defRPr b="1" sz="1700">
                <a:latin typeface="Times"/>
                <a:ea typeface="Times"/>
                <a:cs typeface="Times"/>
                <a:sym typeface="Times"/>
              </a:defRPr>
            </a:lvl1pPr>
          </a:lstStyle>
          <a:p>
            <a:pPr/>
            <a:r>
              <a:t>Hard Triplets:</a:t>
            </a:r>
          </a:p>
        </p:txBody>
      </p:sp>
      <p:sp>
        <p:nvSpPr>
          <p:cNvPr id="998" name="Semi-Hard Triplets:"/>
          <p:cNvSpPr txBox="1"/>
          <p:nvPr/>
        </p:nvSpPr>
        <p:spPr>
          <a:xfrm>
            <a:off x="684832" y="5067582"/>
            <a:ext cx="1961320"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spcBef>
                <a:spcPts val="1000"/>
              </a:spcBef>
              <a:defRPr b="1" sz="1700">
                <a:latin typeface="Times"/>
                <a:ea typeface="Times"/>
                <a:cs typeface="Times"/>
                <a:sym typeface="Times"/>
              </a:defRPr>
            </a:lvl1pPr>
          </a:lstStyle>
          <a:p>
            <a:pPr/>
            <a:r>
              <a:t>Semi-Hard Triplets:</a:t>
            </a:r>
          </a:p>
        </p:txBody>
      </p:sp>
      <p:sp>
        <p:nvSpPr>
          <p:cNvPr id="999" name="Equation"/>
          <p:cNvSpPr txBox="1"/>
          <p:nvPr/>
        </p:nvSpPr>
        <p:spPr>
          <a:xfrm>
            <a:off x="2754079" y="5133054"/>
            <a:ext cx="3658337" cy="246558"/>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p</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&lt;</m:t>
                  </m:r>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n</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&lt;</m:t>
                  </m:r>
                  <m:r>
                    <a:rPr xmlns:a="http://schemas.openxmlformats.org/drawingml/2006/main" sz="1800" i="1">
                      <a:solidFill>
                        <a:srgbClr val="000000"/>
                      </a:solidFill>
                      <a:latin typeface="Cambria Math" panose="02040503050406030204" pitchFamily="18" charset="0"/>
                    </a:rPr>
                    <m:t>d</m:t>
                  </m:r>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a</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sSub>
                    <m:e>
                      <m:r>
                        <a:rPr xmlns:a="http://schemas.openxmlformats.org/drawingml/2006/main" sz="1800" i="1">
                          <a:solidFill>
                            <a:srgbClr val="000000"/>
                          </a:solidFill>
                          <a:latin typeface="Cambria Math" panose="02040503050406030204" pitchFamily="18" charset="0"/>
                        </a:rPr>
                        <m:t>v</m:t>
                      </m:r>
                    </m:e>
                    <m:sub>
                      <m:r>
                        <a:rPr xmlns:a="http://schemas.openxmlformats.org/drawingml/2006/main" sz="1800" i="1">
                          <a:solidFill>
                            <a:srgbClr val="000000"/>
                          </a:solidFill>
                          <a:latin typeface="Cambria Math" panose="02040503050406030204" pitchFamily="18" charset="0"/>
                        </a:rPr>
                        <m:t>p</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i</m:t>
                      </m:r>
                    </m:sub>
                  </m:sSub>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m</m:t>
                  </m:r>
                </m:oMath>
              </m:oMathPara>
            </a14: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3" name="Implementation"/>
          <p:cNvSpPr txBox="1"/>
          <p:nvPr>
            <p:ph type="title"/>
          </p:nvPr>
        </p:nvSpPr>
        <p:spPr>
          <a:xfrm>
            <a:off x="762000" y="2526131"/>
            <a:ext cx="6762750" cy="1715669"/>
          </a:xfrm>
          <a:prstGeom prst="rect">
            <a:avLst/>
          </a:prstGeom>
        </p:spPr>
        <p:txBody>
          <a:bodyPr/>
          <a:lstStyle/>
          <a:p>
            <a:pPr/>
            <a:r>
              <a:t>Implementation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Siamese Network"/>
          <p:cNvSpPr txBox="1"/>
          <p:nvPr>
            <p:ph type="title"/>
          </p:nvPr>
        </p:nvSpPr>
        <p:spPr>
          <a:xfrm>
            <a:off x="402270" y="476716"/>
            <a:ext cx="7977348" cy="768552"/>
          </a:xfrm>
          <a:prstGeom prst="rect">
            <a:avLst/>
          </a:prstGeom>
        </p:spPr>
        <p:txBody>
          <a:bodyPr/>
          <a:lstStyle/>
          <a:p>
            <a:pPr/>
            <a:r>
              <a:t>Architecture</a:t>
            </a:r>
          </a:p>
        </p:txBody>
      </p:sp>
      <p:sp>
        <p:nvSpPr>
          <p:cNvPr id="1008"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9" name="SCHOOL OF - to apply in all slides at the same time edit in Insert &gt; Header &amp; Footer"/>
          <p:cNvSpPr txBox="1"/>
          <p:nvPr/>
        </p:nvSpPr>
        <p:spPr>
          <a:xfrm>
            <a:off x="2508249" y="6625332"/>
            <a:ext cx="414899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700">
                <a:solidFill>
                  <a:srgbClr val="FFFFFF"/>
                </a:solidFill>
                <a:latin typeface="Proxima Nova"/>
                <a:ea typeface="Proxima Nova"/>
                <a:cs typeface="Proxima Nova"/>
                <a:sym typeface="Proxima Nova"/>
              </a:defRPr>
            </a:lvl1pPr>
          </a:lstStyle>
          <a:p>
            <a:pPr/>
            <a:r>
              <a:t>SCHOOL OF - to apply in all slides at the same time edit in Insert &gt; Header &amp; Footer</a:t>
            </a:r>
          </a:p>
        </p:txBody>
      </p:sp>
      <p:pic>
        <p:nvPicPr>
          <p:cNvPr id="1010" name="Screen Shot 2021-04-16 at 11.17.53 PM 2.png" descr="Screen Shot 2021-04-16 at 11.17.53 PM 2.png"/>
          <p:cNvPicPr>
            <a:picLocks noChangeAspect="1"/>
          </p:cNvPicPr>
          <p:nvPr/>
        </p:nvPicPr>
        <p:blipFill>
          <a:blip r:embed="rId3">
            <a:extLst/>
          </a:blip>
          <a:srcRect l="0" t="0" r="15376" b="76841"/>
          <a:stretch>
            <a:fillRect/>
          </a:stretch>
        </p:blipFill>
        <p:spPr>
          <a:xfrm>
            <a:off x="171344" y="2392503"/>
            <a:ext cx="6000995" cy="1379809"/>
          </a:xfrm>
          <a:prstGeom prst="rect">
            <a:avLst/>
          </a:prstGeom>
          <a:ln w="12700">
            <a:miter lim="400000"/>
          </a:ln>
        </p:spPr>
      </p:pic>
      <p:sp>
        <p:nvSpPr>
          <p:cNvPr id="1011" name="Square"/>
          <p:cNvSpPr/>
          <p:nvPr/>
        </p:nvSpPr>
        <p:spPr>
          <a:xfrm>
            <a:off x="6201774" y="2634951"/>
            <a:ext cx="698505" cy="698504"/>
          </a:xfrm>
          <a:prstGeom prst="rect">
            <a:avLst/>
          </a:prstGeom>
          <a:solidFill>
            <a:srgbClr val="EE9E38"/>
          </a:solidFill>
          <a:ln w="12700">
            <a:solidFill>
              <a:srgbClr val="000000"/>
            </a:solidFill>
            <a:miter/>
          </a:ln>
        </p:spPr>
        <p:txBody>
          <a:bodyPr lIns="45718" tIns="45718" rIns="45718" bIns="45718" anchor="ctr"/>
          <a:lstStyle/>
          <a:p>
            <a:pPr>
              <a:defRPr>
                <a:latin typeface="Proxima Nova Rg"/>
                <a:ea typeface="Proxima Nova Rg"/>
                <a:cs typeface="Proxima Nova Rg"/>
                <a:sym typeface="Proxima Nova Rg"/>
              </a:defRPr>
            </a:pPr>
          </a:p>
        </p:txBody>
      </p:sp>
      <p:sp>
        <p:nvSpPr>
          <p:cNvPr id="1012" name="Loss"/>
          <p:cNvSpPr txBox="1"/>
          <p:nvPr/>
        </p:nvSpPr>
        <p:spPr>
          <a:xfrm>
            <a:off x="6265841" y="2798783"/>
            <a:ext cx="595769" cy="37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Proxima Nova Rg"/>
                <a:ea typeface="Proxima Nova Rg"/>
                <a:cs typeface="Proxima Nova Rg"/>
                <a:sym typeface="Proxima Nova Rg"/>
              </a:defRPr>
            </a:lvl1pPr>
          </a:lstStyle>
          <a:p>
            <a:pPr/>
            <a:r>
              <a:t>Loss </a:t>
            </a:r>
          </a:p>
        </p:txBody>
      </p:sp>
      <p:grpSp>
        <p:nvGrpSpPr>
          <p:cNvPr id="1015" name="Square"/>
          <p:cNvGrpSpPr/>
          <p:nvPr/>
        </p:nvGrpSpPr>
        <p:grpSpPr>
          <a:xfrm>
            <a:off x="7232877" y="2634948"/>
            <a:ext cx="698509" cy="698509"/>
            <a:chOff x="-1" y="-1"/>
            <a:chExt cx="698507" cy="698507"/>
          </a:xfrm>
        </p:grpSpPr>
        <p:sp>
          <p:nvSpPr>
            <p:cNvPr id="1013" name="Square"/>
            <p:cNvSpPr/>
            <p:nvPr/>
          </p:nvSpPr>
          <p:spPr>
            <a:xfrm>
              <a:off x="-2" y="-2"/>
              <a:ext cx="698509" cy="698509"/>
            </a:xfrm>
            <a:prstGeom prst="rect">
              <a:avLst/>
            </a:prstGeom>
            <a:solidFill>
              <a:srgbClr val="BFDE83"/>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Proxima Nova Rg"/>
                  <a:ea typeface="Proxima Nova Rg"/>
                  <a:cs typeface="Proxima Nova Rg"/>
                  <a:sym typeface="Proxima Nova Rg"/>
                </a:defRPr>
              </a:pPr>
            </a:p>
          </p:txBody>
        </p:sp>
        <p:sp>
          <p:nvSpPr>
            <p:cNvPr id="1014" name="FC"/>
            <p:cNvSpPr txBox="1"/>
            <p:nvPr/>
          </p:nvSpPr>
          <p:spPr>
            <a:xfrm>
              <a:off x="-2" y="163831"/>
              <a:ext cx="698509" cy="370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Proxima Nova Rg"/>
                  <a:ea typeface="Proxima Nova Rg"/>
                  <a:cs typeface="Proxima Nova Rg"/>
                  <a:sym typeface="Proxima Nova Rg"/>
                </a:defRPr>
              </a:lvl1pPr>
            </a:lstStyle>
            <a:p>
              <a:pPr/>
              <a:r>
                <a:t>FC</a:t>
              </a:r>
            </a:p>
          </p:txBody>
        </p:sp>
      </p:grpSp>
      <p:sp>
        <p:nvSpPr>
          <p:cNvPr id="1016" name="Arrow"/>
          <p:cNvSpPr/>
          <p:nvPr/>
        </p:nvSpPr>
        <p:spPr>
          <a:xfrm>
            <a:off x="7992411" y="2921442"/>
            <a:ext cx="208125" cy="201728"/>
          </a:xfrm>
          <a:prstGeom prst="rightArrow">
            <a:avLst>
              <a:gd name="adj1" fmla="val 54079"/>
              <a:gd name="adj2" fmla="val 47717"/>
            </a:avLst>
          </a:prstGeom>
          <a:solidFill>
            <a:srgbClr val="AAC1F0"/>
          </a:solidFill>
          <a:ln w="12700">
            <a:solidFill>
              <a:srgbClr val="535353"/>
            </a:solidFill>
            <a:miter/>
          </a:ln>
        </p:spPr>
        <p:txBody>
          <a:bodyPr lIns="45718" tIns="45718" rIns="45718" bIns="45718" anchor="ctr"/>
          <a:lstStyle/>
          <a:p>
            <a:pPr>
              <a:defRPr>
                <a:latin typeface="Proxima Nova Rg"/>
                <a:ea typeface="Proxima Nova Rg"/>
                <a:cs typeface="Proxima Nova Rg"/>
                <a:sym typeface="Proxima Nova Rg"/>
              </a:defRPr>
            </a:pPr>
          </a:p>
        </p:txBody>
      </p:sp>
      <p:sp>
        <p:nvSpPr>
          <p:cNvPr id="1017" name="Classes"/>
          <p:cNvSpPr txBox="1"/>
          <p:nvPr/>
        </p:nvSpPr>
        <p:spPr>
          <a:xfrm>
            <a:off x="8257639" y="2868633"/>
            <a:ext cx="736508" cy="307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atin typeface="Proxima Nova Rg"/>
                <a:ea typeface="Proxima Nova Rg"/>
                <a:cs typeface="Proxima Nova Rg"/>
                <a:sym typeface="Proxima Nova Rg"/>
              </a:defRPr>
            </a:lvl1pPr>
          </a:lstStyle>
          <a:p>
            <a:pPr/>
            <a:r>
              <a:t>Classes</a:t>
            </a:r>
          </a:p>
        </p:txBody>
      </p:sp>
      <p:sp>
        <p:nvSpPr>
          <p:cNvPr id="1018" name="32"/>
          <p:cNvSpPr txBox="1"/>
          <p:nvPr/>
        </p:nvSpPr>
        <p:spPr>
          <a:xfrm>
            <a:off x="750700" y="2384507"/>
            <a:ext cx="259525"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32</a:t>
            </a:r>
          </a:p>
        </p:txBody>
      </p:sp>
      <p:sp>
        <p:nvSpPr>
          <p:cNvPr id="1019" name="512"/>
          <p:cNvSpPr txBox="1"/>
          <p:nvPr/>
        </p:nvSpPr>
        <p:spPr>
          <a:xfrm>
            <a:off x="5486129" y="2247388"/>
            <a:ext cx="337221"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512</a:t>
            </a:r>
          </a:p>
        </p:txBody>
      </p:sp>
      <p:sp>
        <p:nvSpPr>
          <p:cNvPr id="1020" name="Connection Line"/>
          <p:cNvSpPr/>
          <p:nvPr/>
        </p:nvSpPr>
        <p:spPr>
          <a:xfrm>
            <a:off x="5681049" y="3329547"/>
            <a:ext cx="1928477" cy="538231"/>
          </a:xfrm>
          <a:custGeom>
            <a:avLst/>
            <a:gdLst/>
            <a:ahLst/>
            <a:cxnLst>
              <a:cxn ang="0">
                <a:pos x="wd2" y="hd2"/>
              </a:cxn>
              <a:cxn ang="5400000">
                <a:pos x="wd2" y="hd2"/>
              </a:cxn>
              <a:cxn ang="10800000">
                <a:pos x="wd2" y="hd2"/>
              </a:cxn>
              <a:cxn ang="16200000">
                <a:pos x="wd2" y="hd2"/>
              </a:cxn>
            </a:cxnLst>
            <a:rect l="0" t="0" r="r" b="b"/>
            <a:pathLst>
              <a:path w="21600" h="16349" fill="norm" stroke="1" extrusionOk="0">
                <a:moveTo>
                  <a:pt x="21600" y="0"/>
                </a:moveTo>
                <a:cubicBezTo>
                  <a:pt x="14700" y="19714"/>
                  <a:pt x="7500" y="21600"/>
                  <a:pt x="0" y="5657"/>
                </a:cubicBezTo>
              </a:path>
            </a:pathLst>
          </a:custGeom>
          <a:ln w="50800">
            <a:solidFill>
              <a:srgbClr val="AAC1F0"/>
            </a:solidFill>
            <a:miter lim="400000"/>
            <a:headEnd type="triangle"/>
          </a:ln>
        </p:spPr>
        <p:txBody>
          <a:bodyPr lIns="45718" tIns="45718" rIns="45718" bIns="45718"/>
          <a:lstStyle/>
          <a:p>
            <a:pPr>
              <a:defRPr>
                <a:latin typeface="+mj-lt"/>
                <a:ea typeface="+mj-ea"/>
                <a:cs typeface="+mj-cs"/>
                <a:sym typeface="Calibri"/>
              </a:defRPr>
            </a:pPr>
          </a:p>
        </p:txBody>
      </p:sp>
      <p:sp>
        <p:nvSpPr>
          <p:cNvPr id="1021" name="TextBox 12"/>
          <p:cNvSpPr txBox="1"/>
          <p:nvPr/>
        </p:nvSpPr>
        <p:spPr>
          <a:xfrm>
            <a:off x="2356241" y="6093116"/>
            <a:ext cx="443151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8: Implementation of Siamese Network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1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01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6" grpId="2"/>
      <p:bldP build="whole" bldLvl="1" animBg="1" rev="0" advAuto="0" spid="1015" grpId="1"/>
      <p:bldP build="whole" bldLvl="1" animBg="1" rev="0" advAuto="0" spid="1017" grpId="3"/>
      <p:bldP build="whole" bldLvl="1" animBg="1" rev="0" advAuto="0" spid="1020"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Text Placeholder 1"/>
          <p:cNvSpPr txBox="1"/>
          <p:nvPr>
            <p:ph type="body" idx="1"/>
          </p:nvPr>
        </p:nvSpPr>
        <p:spPr>
          <a:xfrm>
            <a:off x="403225" y="1639888"/>
            <a:ext cx="8338505" cy="4357690"/>
          </a:xfrm>
          <a:prstGeom prst="rect">
            <a:avLst/>
          </a:prstGeom>
        </p:spPr>
        <p:txBody>
          <a:bodyPr/>
          <a:lstStyle/>
          <a:p>
            <a:pPr/>
            <a:r>
              <a:t>Offline pair mining</a:t>
            </a:r>
          </a:p>
          <a:p>
            <a:pPr lvl="1">
              <a:defRPr>
                <a:latin typeface="+mn-lt"/>
                <a:ea typeface="+mn-ea"/>
                <a:cs typeface="+mn-cs"/>
                <a:sym typeface="Helvetica"/>
              </a:defRPr>
            </a:pPr>
            <a:r>
              <a:t>defined before training</a:t>
            </a:r>
          </a:p>
          <a:p>
            <a:pPr>
              <a:defRPr>
                <a:latin typeface="+mn-lt"/>
                <a:ea typeface="+mn-ea"/>
                <a:cs typeface="+mn-cs"/>
                <a:sym typeface="Helvetica"/>
              </a:defRPr>
            </a:pPr>
          </a:p>
          <a:p>
            <a:pPr/>
            <a:r>
              <a:t>Online triplet mining</a:t>
            </a:r>
          </a:p>
          <a:p>
            <a:pPr lvl="1">
              <a:defRPr>
                <a:latin typeface="+mn-lt"/>
                <a:ea typeface="+mn-ea"/>
                <a:cs typeface="+mn-cs"/>
                <a:sym typeface="Helvetica"/>
              </a:defRPr>
            </a:pPr>
            <a:r>
              <a:t>defined for every batch during training</a:t>
            </a:r>
          </a:p>
        </p:txBody>
      </p:sp>
      <p:sp>
        <p:nvSpPr>
          <p:cNvPr id="1026" name="Title 2"/>
          <p:cNvSpPr txBox="1"/>
          <p:nvPr>
            <p:ph type="title"/>
          </p:nvPr>
        </p:nvSpPr>
        <p:spPr>
          <a:xfrm>
            <a:off x="402268" y="476716"/>
            <a:ext cx="7977352" cy="768552"/>
          </a:xfrm>
          <a:prstGeom prst="rect">
            <a:avLst/>
          </a:prstGeom>
        </p:spPr>
        <p:txBody>
          <a:bodyPr/>
          <a:lstStyle/>
          <a:p>
            <a:pPr/>
            <a:r>
              <a:t>Implementation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Pairs"/>
          <p:cNvSpPr txBox="1"/>
          <p:nvPr>
            <p:ph type="title"/>
          </p:nvPr>
        </p:nvSpPr>
        <p:spPr>
          <a:xfrm>
            <a:off x="402267" y="476716"/>
            <a:ext cx="7977355" cy="768552"/>
          </a:xfrm>
          <a:prstGeom prst="rect">
            <a:avLst/>
          </a:prstGeom>
        </p:spPr>
        <p:txBody>
          <a:bodyPr/>
          <a:lstStyle/>
          <a:p>
            <a:pPr/>
            <a:r>
              <a:t>Pairs</a:t>
            </a:r>
          </a:p>
        </p:txBody>
      </p:sp>
      <p:pic>
        <p:nvPicPr>
          <p:cNvPr id="1031" name="image20.tif" descr="image20.tif"/>
          <p:cNvPicPr>
            <a:picLocks noChangeAspect="1"/>
          </p:cNvPicPr>
          <p:nvPr/>
        </p:nvPicPr>
        <p:blipFill>
          <a:blip r:embed="rId3">
            <a:extLst/>
          </a:blip>
          <a:srcRect l="0" t="1837" r="31496" b="1837"/>
          <a:stretch>
            <a:fillRect/>
          </a:stretch>
        </p:blipFill>
        <p:spPr>
          <a:xfrm>
            <a:off x="1434869" y="1527657"/>
            <a:ext cx="3264912" cy="4932811"/>
          </a:xfrm>
          <a:prstGeom prst="rect">
            <a:avLst/>
          </a:prstGeom>
          <a:ln w="12700">
            <a:miter lim="400000"/>
          </a:ln>
        </p:spPr>
      </p:pic>
      <p:pic>
        <p:nvPicPr>
          <p:cNvPr id="1032" name="image20.tif" descr="image20.tif"/>
          <p:cNvPicPr>
            <a:picLocks noChangeAspect="1"/>
          </p:cNvPicPr>
          <p:nvPr/>
        </p:nvPicPr>
        <p:blipFill>
          <a:blip r:embed="rId3">
            <a:extLst/>
          </a:blip>
          <a:srcRect l="0" t="1837" r="67515" b="1837"/>
          <a:stretch>
            <a:fillRect/>
          </a:stretch>
        </p:blipFill>
        <p:spPr>
          <a:xfrm>
            <a:off x="5011658" y="1460593"/>
            <a:ext cx="1554111" cy="4951411"/>
          </a:xfrm>
          <a:prstGeom prst="rect">
            <a:avLst/>
          </a:prstGeom>
          <a:ln w="12700">
            <a:miter lim="400000"/>
          </a:ln>
        </p:spPr>
      </p:pic>
      <p:pic>
        <p:nvPicPr>
          <p:cNvPr id="1033" name="image20.tif" descr="image20.tif"/>
          <p:cNvPicPr>
            <a:picLocks noChangeAspect="1"/>
          </p:cNvPicPr>
          <p:nvPr/>
        </p:nvPicPr>
        <p:blipFill>
          <a:blip r:embed="rId3">
            <a:extLst/>
          </a:blip>
          <a:srcRect l="74352" t="1837" r="0" b="1837"/>
          <a:stretch>
            <a:fillRect/>
          </a:stretch>
        </p:blipFill>
        <p:spPr>
          <a:xfrm>
            <a:off x="6715320" y="1460593"/>
            <a:ext cx="1226998" cy="4951411"/>
          </a:xfrm>
          <a:prstGeom prst="rect">
            <a:avLst/>
          </a:prstGeom>
          <a:ln w="12700">
            <a:miter lim="400000"/>
          </a:ln>
        </p:spPr>
      </p:pic>
      <p:sp>
        <p:nvSpPr>
          <p:cNvPr id="1034" name="Line"/>
          <p:cNvSpPr/>
          <p:nvPr/>
        </p:nvSpPr>
        <p:spPr>
          <a:xfrm flipV="1">
            <a:off x="4855805" y="1259278"/>
            <a:ext cx="4" cy="5148175"/>
          </a:xfrm>
          <a:prstGeom prst="line">
            <a:avLst/>
          </a:prstGeom>
          <a:ln w="12700">
            <a:solidFill>
              <a:schemeClr val="accent1"/>
            </a:solidFill>
            <a:miter/>
          </a:ln>
        </p:spPr>
        <p:txBody>
          <a:bodyPr lIns="45718" tIns="45718" rIns="45718" bIns="45718"/>
          <a:lstStyle/>
          <a:p>
            <a:pPr/>
          </a:p>
        </p:txBody>
      </p:sp>
      <p:sp>
        <p:nvSpPr>
          <p:cNvPr id="1035" name="Label [1]"/>
          <p:cNvSpPr txBox="1"/>
          <p:nvPr/>
        </p:nvSpPr>
        <p:spPr>
          <a:xfrm>
            <a:off x="2805720" y="1066715"/>
            <a:ext cx="786253" cy="307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vl1pPr>
          </a:lstStyle>
          <a:p>
            <a:pPr/>
            <a:r>
              <a:t>Label [1]</a:t>
            </a:r>
          </a:p>
        </p:txBody>
      </p:sp>
      <p:sp>
        <p:nvSpPr>
          <p:cNvPr id="1036" name="Label [0]"/>
          <p:cNvSpPr txBox="1"/>
          <p:nvPr/>
        </p:nvSpPr>
        <p:spPr>
          <a:xfrm>
            <a:off x="6063260" y="1066715"/>
            <a:ext cx="786253" cy="307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lvl1pPr>
          </a:lstStyle>
          <a:p>
            <a:pPr/>
            <a:r>
              <a:t>Label [0]</a:t>
            </a:r>
          </a:p>
        </p:txBody>
      </p:sp>
      <p:sp>
        <p:nvSpPr>
          <p:cNvPr id="1037" name="TextBox 12"/>
          <p:cNvSpPr txBox="1"/>
          <p:nvPr/>
        </p:nvSpPr>
        <p:spPr>
          <a:xfrm>
            <a:off x="3680266" y="6498545"/>
            <a:ext cx="235108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9: Pair examples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Objective…"/>
          <p:cNvSpPr txBox="1"/>
          <p:nvPr>
            <p:ph type="body" idx="1"/>
          </p:nvPr>
        </p:nvSpPr>
        <p:spPr>
          <a:xfrm>
            <a:off x="761999" y="1893764"/>
            <a:ext cx="7158040" cy="3930965"/>
          </a:xfrm>
          <a:prstGeom prst="rect">
            <a:avLst/>
          </a:prstGeom>
        </p:spPr>
        <p:txBody>
          <a:bodyPr/>
          <a:lstStyle/>
          <a:p>
            <a:pPr/>
            <a:r>
              <a:t>Objective</a:t>
            </a:r>
          </a:p>
          <a:p>
            <a:pPr/>
            <a:r>
              <a:t>Dataset Processing</a:t>
            </a:r>
          </a:p>
          <a:p>
            <a:pPr/>
            <a:r>
              <a:t>Transfer Learning</a:t>
            </a:r>
          </a:p>
          <a:p>
            <a:pPr/>
            <a:r>
              <a:t>Implementation 1</a:t>
            </a:r>
          </a:p>
          <a:p>
            <a:pPr/>
            <a:r>
              <a:t>Siamese Network</a:t>
            </a:r>
          </a:p>
          <a:p>
            <a:pPr/>
            <a:r>
              <a:t>Implementation 2</a:t>
            </a:r>
          </a:p>
          <a:p>
            <a:pPr/>
            <a:r>
              <a:t>Evaluation</a:t>
            </a:r>
          </a:p>
        </p:txBody>
      </p:sp>
      <p:sp>
        <p:nvSpPr>
          <p:cNvPr id="755" name="Agenda"/>
          <p:cNvSpPr txBox="1"/>
          <p:nvPr>
            <p:ph type="title"/>
          </p:nvPr>
        </p:nvSpPr>
        <p:spPr>
          <a:xfrm>
            <a:off x="761998" y="927099"/>
            <a:ext cx="7158040" cy="450035"/>
          </a:xfrm>
          <a:prstGeom prst="rect">
            <a:avLst/>
          </a:prstGeom>
        </p:spPr>
        <p:txBody>
          <a:bodyPr/>
          <a:lstStyle>
            <a:lvl1pPr defTabSz="841247">
              <a:defRPr sz="2900"/>
            </a:lvl1pPr>
          </a:lstStyle>
          <a:p>
            <a:pPr/>
            <a:r>
              <a:t>Agenda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Pairs"/>
          <p:cNvSpPr txBox="1"/>
          <p:nvPr>
            <p:ph type="title"/>
          </p:nvPr>
        </p:nvSpPr>
        <p:spPr>
          <a:xfrm>
            <a:off x="402268" y="476716"/>
            <a:ext cx="7977352" cy="768552"/>
          </a:xfrm>
          <a:prstGeom prst="rect">
            <a:avLst/>
          </a:prstGeom>
        </p:spPr>
        <p:txBody>
          <a:bodyPr/>
          <a:lstStyle/>
          <a:p>
            <a:pPr/>
            <a:r>
              <a:t>Triplets</a:t>
            </a:r>
          </a:p>
        </p:txBody>
      </p:sp>
      <p:sp>
        <p:nvSpPr>
          <p:cNvPr id="1042"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43" name="Image" descr="Image"/>
          <p:cNvPicPr>
            <a:picLocks noChangeAspect="1"/>
          </p:cNvPicPr>
          <p:nvPr/>
        </p:nvPicPr>
        <p:blipFill>
          <a:blip r:embed="rId3">
            <a:extLst/>
          </a:blip>
          <a:srcRect l="0" t="1837" r="0" b="0"/>
          <a:stretch>
            <a:fillRect/>
          </a:stretch>
        </p:blipFill>
        <p:spPr>
          <a:xfrm>
            <a:off x="2180033" y="1564917"/>
            <a:ext cx="4784107" cy="5045836"/>
          </a:xfrm>
          <a:prstGeom prst="rect">
            <a:avLst/>
          </a:prstGeom>
          <a:ln w="12700">
            <a:miter lim="400000"/>
          </a:ln>
        </p:spPr>
      </p:pic>
      <p:sp>
        <p:nvSpPr>
          <p:cNvPr id="1044" name="TextBox 12"/>
          <p:cNvSpPr txBox="1"/>
          <p:nvPr/>
        </p:nvSpPr>
        <p:spPr>
          <a:xfrm>
            <a:off x="3261492" y="6488340"/>
            <a:ext cx="2621016"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10: Triplet examples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Typical CNN Architecture"/>
          <p:cNvSpPr txBox="1"/>
          <p:nvPr>
            <p:ph type="title"/>
          </p:nvPr>
        </p:nvSpPr>
        <p:spPr>
          <a:xfrm>
            <a:off x="402268" y="476716"/>
            <a:ext cx="7977352" cy="768552"/>
          </a:xfrm>
          <a:prstGeom prst="rect">
            <a:avLst/>
          </a:prstGeom>
        </p:spPr>
        <p:txBody>
          <a:bodyPr/>
          <a:lstStyle/>
          <a:p>
            <a:pPr/>
            <a:r>
              <a:t>CNN Architecture</a:t>
            </a:r>
          </a:p>
        </p:txBody>
      </p:sp>
      <p:sp>
        <p:nvSpPr>
          <p:cNvPr id="1049"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50" name="Image" descr="Image"/>
          <p:cNvPicPr>
            <a:picLocks noChangeAspect="1"/>
          </p:cNvPicPr>
          <p:nvPr/>
        </p:nvPicPr>
        <p:blipFill>
          <a:blip r:embed="rId3">
            <a:extLst/>
          </a:blip>
          <a:srcRect l="0" t="0" r="0" b="16696"/>
          <a:stretch>
            <a:fillRect/>
          </a:stretch>
        </p:blipFill>
        <p:spPr>
          <a:xfrm>
            <a:off x="284454" y="2081900"/>
            <a:ext cx="8397463" cy="2892265"/>
          </a:xfrm>
          <a:prstGeom prst="rect">
            <a:avLst/>
          </a:prstGeom>
          <a:ln w="12700">
            <a:miter lim="400000"/>
          </a:ln>
        </p:spPr>
      </p:pic>
      <p:sp>
        <p:nvSpPr>
          <p:cNvPr id="1051" name="(102x102x3)"/>
          <p:cNvSpPr txBox="1"/>
          <p:nvPr/>
        </p:nvSpPr>
        <p:spPr>
          <a:xfrm>
            <a:off x="576201" y="1859227"/>
            <a:ext cx="880741"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(102x102x3)</a:t>
            </a:r>
          </a:p>
        </p:txBody>
      </p:sp>
      <p:sp>
        <p:nvSpPr>
          <p:cNvPr id="1052" name="(64, 2 x 2 filters)"/>
          <p:cNvSpPr txBox="1"/>
          <p:nvPr/>
        </p:nvSpPr>
        <p:spPr>
          <a:xfrm>
            <a:off x="1692668" y="1859227"/>
            <a:ext cx="1105639"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(64, 2 x 2 filters)</a:t>
            </a:r>
          </a:p>
        </p:txBody>
      </p:sp>
      <p:sp>
        <p:nvSpPr>
          <p:cNvPr id="1053" name="(2 x 2 stride)"/>
          <p:cNvSpPr txBox="1"/>
          <p:nvPr/>
        </p:nvSpPr>
        <p:spPr>
          <a:xfrm>
            <a:off x="2897621" y="2405683"/>
            <a:ext cx="880467"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(2 x 2 stride)</a:t>
            </a:r>
          </a:p>
        </p:txBody>
      </p:sp>
      <p:sp>
        <p:nvSpPr>
          <p:cNvPr id="1054" name="(64, 2 x 2 filters)"/>
          <p:cNvSpPr txBox="1"/>
          <p:nvPr/>
        </p:nvSpPr>
        <p:spPr>
          <a:xfrm>
            <a:off x="3762511" y="2405683"/>
            <a:ext cx="1105639"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(64, 2 x 2 filters)</a:t>
            </a:r>
          </a:p>
        </p:txBody>
      </p:sp>
      <p:sp>
        <p:nvSpPr>
          <p:cNvPr id="1055" name="(2 x 2 stride)"/>
          <p:cNvSpPr txBox="1"/>
          <p:nvPr/>
        </p:nvSpPr>
        <p:spPr>
          <a:xfrm>
            <a:off x="4753428" y="2732558"/>
            <a:ext cx="880468"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(2 x 2 stride)</a:t>
            </a:r>
          </a:p>
        </p:txBody>
      </p:sp>
      <p:sp>
        <p:nvSpPr>
          <p:cNvPr id="1056" name="2048"/>
          <p:cNvSpPr txBox="1"/>
          <p:nvPr/>
        </p:nvSpPr>
        <p:spPr>
          <a:xfrm>
            <a:off x="7049661" y="2405683"/>
            <a:ext cx="414915"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2048</a:t>
            </a:r>
          </a:p>
        </p:txBody>
      </p:sp>
      <p:sp>
        <p:nvSpPr>
          <p:cNvPr id="1057" name="512"/>
          <p:cNvSpPr txBox="1"/>
          <p:nvPr/>
        </p:nvSpPr>
        <p:spPr>
          <a:xfrm>
            <a:off x="7677577" y="2405683"/>
            <a:ext cx="337220"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512</a:t>
            </a:r>
          </a:p>
        </p:txBody>
      </p:sp>
      <p:sp>
        <p:nvSpPr>
          <p:cNvPr id="1058" name="Rectangle"/>
          <p:cNvSpPr/>
          <p:nvPr/>
        </p:nvSpPr>
        <p:spPr>
          <a:xfrm>
            <a:off x="7625563" y="4187457"/>
            <a:ext cx="659336" cy="256542"/>
          </a:xfrm>
          <a:prstGeom prst="rect">
            <a:avLst/>
          </a:prstGeom>
          <a:solidFill>
            <a:srgbClr val="FFFFFF"/>
          </a:solidFill>
          <a:ln w="12700">
            <a:miter lim="400000"/>
          </a:ln>
        </p:spPr>
        <p:txBody>
          <a:bodyPr lIns="45718" tIns="45718" rIns="45718" bIns="45718" anchor="ctr"/>
          <a:lstStyle/>
          <a:p>
            <a:pPr/>
          </a:p>
        </p:txBody>
      </p:sp>
      <p:sp>
        <p:nvSpPr>
          <p:cNvPr id="1059" name="Rectangle"/>
          <p:cNvSpPr/>
          <p:nvPr/>
        </p:nvSpPr>
        <p:spPr>
          <a:xfrm>
            <a:off x="8096153" y="2653782"/>
            <a:ext cx="592802" cy="414091"/>
          </a:xfrm>
          <a:prstGeom prst="rect">
            <a:avLst/>
          </a:prstGeom>
          <a:solidFill>
            <a:srgbClr val="FFFFFF"/>
          </a:solidFill>
          <a:ln w="12700">
            <a:miter lim="400000"/>
          </a:ln>
        </p:spPr>
        <p:txBody>
          <a:bodyPr lIns="45718" tIns="45718" rIns="45718" bIns="45718" anchor="ctr"/>
          <a:lstStyle/>
          <a:p>
            <a:pPr>
              <a:defRPr>
                <a:solidFill>
                  <a:srgbClr val="C7E9F4"/>
                </a:solidFill>
              </a:defRPr>
            </a:pPr>
          </a:p>
        </p:txBody>
      </p:sp>
      <p:sp>
        <p:nvSpPr>
          <p:cNvPr id="1060" name="1…"/>
          <p:cNvSpPr txBox="1"/>
          <p:nvPr/>
        </p:nvSpPr>
        <p:spPr>
          <a:xfrm>
            <a:off x="8070301" y="2623726"/>
            <a:ext cx="160642" cy="472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800">
                <a:solidFill>
                  <a:srgbClr val="477C9A"/>
                </a:solidFill>
              </a:defRPr>
            </a:pPr>
            <a:r>
              <a:t>1</a:t>
            </a:r>
          </a:p>
          <a:p>
            <a:pPr>
              <a:defRPr sz="800">
                <a:solidFill>
                  <a:srgbClr val="477C9A"/>
                </a:solidFill>
              </a:defRPr>
            </a:pPr>
            <a:r>
              <a:t>2</a:t>
            </a:r>
          </a:p>
          <a:p>
            <a:pPr>
              <a:defRPr sz="800">
                <a:solidFill>
                  <a:srgbClr val="477C9A"/>
                </a:solidFill>
              </a:defRPr>
            </a:pPr>
            <a:r>
              <a:t>3</a:t>
            </a:r>
          </a:p>
        </p:txBody>
      </p:sp>
      <p:sp>
        <p:nvSpPr>
          <p:cNvPr id="1061" name="Rectangle"/>
          <p:cNvSpPr/>
          <p:nvPr/>
        </p:nvSpPr>
        <p:spPr>
          <a:xfrm>
            <a:off x="8096153" y="3837263"/>
            <a:ext cx="414919" cy="232325"/>
          </a:xfrm>
          <a:prstGeom prst="rect">
            <a:avLst/>
          </a:prstGeom>
          <a:solidFill>
            <a:srgbClr val="FFFFFF"/>
          </a:solidFill>
          <a:ln w="12700">
            <a:miter lim="400000"/>
          </a:ln>
        </p:spPr>
        <p:txBody>
          <a:bodyPr lIns="45718" tIns="45718" rIns="45718" bIns="45718" anchor="ctr"/>
          <a:lstStyle/>
          <a:p>
            <a:pPr>
              <a:defRPr>
                <a:solidFill>
                  <a:srgbClr val="C7E9F4"/>
                </a:solidFill>
              </a:defRPr>
            </a:pPr>
          </a:p>
        </p:txBody>
      </p:sp>
      <p:sp>
        <p:nvSpPr>
          <p:cNvPr id="1062" name="4"/>
          <p:cNvSpPr txBox="1"/>
          <p:nvPr/>
        </p:nvSpPr>
        <p:spPr>
          <a:xfrm>
            <a:off x="8070301" y="3799163"/>
            <a:ext cx="160642" cy="218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
                <a:solidFill>
                  <a:srgbClr val="477C9A"/>
                </a:solidFill>
              </a:defRPr>
            </a:lvl1pPr>
          </a:lstStyle>
          <a:p>
            <a:pPr/>
            <a:r>
              <a:t>4</a:t>
            </a:r>
          </a:p>
        </p:txBody>
      </p:sp>
      <p:pic>
        <p:nvPicPr>
          <p:cNvPr id="1063" name="Image" descr="Image"/>
          <p:cNvPicPr>
            <a:picLocks noChangeAspect="1"/>
          </p:cNvPicPr>
          <p:nvPr/>
        </p:nvPicPr>
        <p:blipFill>
          <a:blip r:embed="rId4">
            <a:extLst/>
          </a:blip>
          <a:stretch>
            <a:fillRect/>
          </a:stretch>
        </p:blipFill>
        <p:spPr>
          <a:xfrm>
            <a:off x="7646130" y="4148868"/>
            <a:ext cx="618203" cy="320551"/>
          </a:xfrm>
          <a:prstGeom prst="rect">
            <a:avLst/>
          </a:prstGeom>
          <a:ln w="12700">
            <a:miter lim="400000"/>
          </a:ln>
        </p:spPr>
      </p:pic>
      <p:sp>
        <p:nvSpPr>
          <p:cNvPr id="1064" name="2048"/>
          <p:cNvSpPr txBox="1"/>
          <p:nvPr/>
        </p:nvSpPr>
        <p:spPr>
          <a:xfrm>
            <a:off x="6384011" y="2405683"/>
            <a:ext cx="531423"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40,000</a:t>
            </a:r>
          </a:p>
        </p:txBody>
      </p:sp>
      <p:sp>
        <p:nvSpPr>
          <p:cNvPr id="1065" name="(64, 2 x 2 filters)"/>
          <p:cNvSpPr txBox="1"/>
          <p:nvPr/>
        </p:nvSpPr>
        <p:spPr>
          <a:xfrm>
            <a:off x="1812792" y="2049958"/>
            <a:ext cx="865392"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102x102x64</a:t>
            </a:r>
          </a:p>
        </p:txBody>
      </p:sp>
      <p:sp>
        <p:nvSpPr>
          <p:cNvPr id="1066" name="(64, 2 x 2 filters)"/>
          <p:cNvSpPr txBox="1"/>
          <p:nvPr/>
        </p:nvSpPr>
        <p:spPr>
          <a:xfrm>
            <a:off x="2982852" y="2578222"/>
            <a:ext cx="710004"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51x51x64</a:t>
            </a:r>
          </a:p>
        </p:txBody>
      </p:sp>
      <p:sp>
        <p:nvSpPr>
          <p:cNvPr id="1067" name="(64, 2 x 2 filters)"/>
          <p:cNvSpPr txBox="1"/>
          <p:nvPr/>
        </p:nvSpPr>
        <p:spPr>
          <a:xfrm>
            <a:off x="3960329" y="2578222"/>
            <a:ext cx="710004"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51x51x64</a:t>
            </a:r>
          </a:p>
        </p:txBody>
      </p:sp>
      <p:sp>
        <p:nvSpPr>
          <p:cNvPr id="1068" name="(64, 2 x 2 filters)"/>
          <p:cNvSpPr txBox="1"/>
          <p:nvPr/>
        </p:nvSpPr>
        <p:spPr>
          <a:xfrm>
            <a:off x="4838660" y="2922187"/>
            <a:ext cx="710004"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25x25x64</a:t>
            </a:r>
          </a:p>
        </p:txBody>
      </p:sp>
      <p:sp>
        <p:nvSpPr>
          <p:cNvPr id="1069" name="512"/>
          <p:cNvSpPr txBox="1"/>
          <p:nvPr/>
        </p:nvSpPr>
        <p:spPr>
          <a:xfrm>
            <a:off x="8059707" y="2405683"/>
            <a:ext cx="181831"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4</a:t>
            </a:r>
          </a:p>
        </p:txBody>
      </p:sp>
      <p:sp>
        <p:nvSpPr>
          <p:cNvPr id="1070" name="TextBox 12"/>
          <p:cNvSpPr txBox="1"/>
          <p:nvPr/>
        </p:nvSpPr>
        <p:spPr>
          <a:xfrm>
            <a:off x="3123842" y="6427101"/>
            <a:ext cx="271870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11: CNN Architecture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4" name="Typical CNN Architecture"/>
          <p:cNvSpPr txBox="1"/>
          <p:nvPr>
            <p:ph type="title"/>
          </p:nvPr>
        </p:nvSpPr>
        <p:spPr>
          <a:xfrm>
            <a:off x="402268" y="476716"/>
            <a:ext cx="7977352" cy="768552"/>
          </a:xfrm>
          <a:prstGeom prst="rect">
            <a:avLst/>
          </a:prstGeom>
        </p:spPr>
        <p:txBody>
          <a:bodyPr/>
          <a:lstStyle/>
          <a:p>
            <a:pPr/>
            <a:r>
              <a:t>Xception + Siamese Network</a:t>
            </a:r>
          </a:p>
        </p:txBody>
      </p:sp>
      <p:sp>
        <p:nvSpPr>
          <p:cNvPr id="1075"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76" name="Image" descr="Image"/>
          <p:cNvPicPr>
            <a:picLocks noChangeAspect="1"/>
          </p:cNvPicPr>
          <p:nvPr/>
        </p:nvPicPr>
        <p:blipFill>
          <a:blip r:embed="rId3">
            <a:extLst/>
          </a:blip>
          <a:srcRect l="0" t="0" r="0" b="16696"/>
          <a:stretch>
            <a:fillRect/>
          </a:stretch>
        </p:blipFill>
        <p:spPr>
          <a:xfrm>
            <a:off x="284454" y="2081900"/>
            <a:ext cx="8397463" cy="2892265"/>
          </a:xfrm>
          <a:prstGeom prst="rect">
            <a:avLst/>
          </a:prstGeom>
          <a:ln w="12700">
            <a:miter lim="400000"/>
          </a:ln>
        </p:spPr>
      </p:pic>
      <p:sp>
        <p:nvSpPr>
          <p:cNvPr id="1077" name="(102x102x3)"/>
          <p:cNvSpPr txBox="1"/>
          <p:nvPr/>
        </p:nvSpPr>
        <p:spPr>
          <a:xfrm>
            <a:off x="576201" y="1859227"/>
            <a:ext cx="880741"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(102x102x3)</a:t>
            </a:r>
          </a:p>
        </p:txBody>
      </p:sp>
      <p:sp>
        <p:nvSpPr>
          <p:cNvPr id="1078" name="512"/>
          <p:cNvSpPr txBox="1"/>
          <p:nvPr/>
        </p:nvSpPr>
        <p:spPr>
          <a:xfrm>
            <a:off x="7677577" y="2405683"/>
            <a:ext cx="337220"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512</a:t>
            </a:r>
          </a:p>
        </p:txBody>
      </p:sp>
      <p:sp>
        <p:nvSpPr>
          <p:cNvPr id="1079" name="Rectangle"/>
          <p:cNvSpPr/>
          <p:nvPr/>
        </p:nvSpPr>
        <p:spPr>
          <a:xfrm>
            <a:off x="7625563" y="4187457"/>
            <a:ext cx="659336" cy="256542"/>
          </a:xfrm>
          <a:prstGeom prst="rect">
            <a:avLst/>
          </a:prstGeom>
          <a:solidFill>
            <a:srgbClr val="FFFFFF"/>
          </a:solidFill>
          <a:ln w="12700">
            <a:miter lim="400000"/>
          </a:ln>
        </p:spPr>
        <p:txBody>
          <a:bodyPr lIns="45718" tIns="45718" rIns="45718" bIns="45718" anchor="ctr"/>
          <a:lstStyle/>
          <a:p>
            <a:pPr/>
          </a:p>
        </p:txBody>
      </p:sp>
      <p:sp>
        <p:nvSpPr>
          <p:cNvPr id="1080" name="Rectangle"/>
          <p:cNvSpPr/>
          <p:nvPr/>
        </p:nvSpPr>
        <p:spPr>
          <a:xfrm>
            <a:off x="8096153" y="2653782"/>
            <a:ext cx="592802" cy="414091"/>
          </a:xfrm>
          <a:prstGeom prst="rect">
            <a:avLst/>
          </a:prstGeom>
          <a:solidFill>
            <a:srgbClr val="FFFFFF"/>
          </a:solidFill>
          <a:ln w="12700">
            <a:miter lim="400000"/>
          </a:ln>
        </p:spPr>
        <p:txBody>
          <a:bodyPr lIns="45718" tIns="45718" rIns="45718" bIns="45718" anchor="ctr"/>
          <a:lstStyle/>
          <a:p>
            <a:pPr>
              <a:defRPr>
                <a:solidFill>
                  <a:srgbClr val="C7E9F4"/>
                </a:solidFill>
              </a:defRPr>
            </a:pPr>
          </a:p>
        </p:txBody>
      </p:sp>
      <p:sp>
        <p:nvSpPr>
          <p:cNvPr id="1081" name="1…"/>
          <p:cNvSpPr txBox="1"/>
          <p:nvPr/>
        </p:nvSpPr>
        <p:spPr>
          <a:xfrm>
            <a:off x="8070301" y="2623726"/>
            <a:ext cx="160642" cy="472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800">
                <a:solidFill>
                  <a:srgbClr val="477C9A"/>
                </a:solidFill>
              </a:defRPr>
            </a:pPr>
            <a:r>
              <a:t>1</a:t>
            </a:r>
          </a:p>
          <a:p>
            <a:pPr>
              <a:defRPr sz="800">
                <a:solidFill>
                  <a:srgbClr val="477C9A"/>
                </a:solidFill>
              </a:defRPr>
            </a:pPr>
            <a:r>
              <a:t>2</a:t>
            </a:r>
          </a:p>
          <a:p>
            <a:pPr>
              <a:defRPr sz="800">
                <a:solidFill>
                  <a:srgbClr val="477C9A"/>
                </a:solidFill>
              </a:defRPr>
            </a:pPr>
            <a:r>
              <a:t>3</a:t>
            </a:r>
          </a:p>
        </p:txBody>
      </p:sp>
      <p:sp>
        <p:nvSpPr>
          <p:cNvPr id="1082" name="Rectangle"/>
          <p:cNvSpPr/>
          <p:nvPr/>
        </p:nvSpPr>
        <p:spPr>
          <a:xfrm>
            <a:off x="8096153" y="3837263"/>
            <a:ext cx="414920" cy="232325"/>
          </a:xfrm>
          <a:prstGeom prst="rect">
            <a:avLst/>
          </a:prstGeom>
          <a:solidFill>
            <a:srgbClr val="FFFFFF"/>
          </a:solidFill>
          <a:ln w="12700">
            <a:miter lim="400000"/>
          </a:ln>
        </p:spPr>
        <p:txBody>
          <a:bodyPr lIns="45718" tIns="45718" rIns="45718" bIns="45718" anchor="ctr"/>
          <a:lstStyle/>
          <a:p>
            <a:pPr>
              <a:defRPr>
                <a:solidFill>
                  <a:srgbClr val="C7E9F4"/>
                </a:solidFill>
              </a:defRPr>
            </a:pPr>
          </a:p>
        </p:txBody>
      </p:sp>
      <p:sp>
        <p:nvSpPr>
          <p:cNvPr id="1083" name="4"/>
          <p:cNvSpPr txBox="1"/>
          <p:nvPr/>
        </p:nvSpPr>
        <p:spPr>
          <a:xfrm>
            <a:off x="8070301" y="3799163"/>
            <a:ext cx="160642" cy="218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
                <a:solidFill>
                  <a:srgbClr val="477C9A"/>
                </a:solidFill>
              </a:defRPr>
            </a:lvl1pPr>
          </a:lstStyle>
          <a:p>
            <a:pPr/>
            <a:r>
              <a:t>4</a:t>
            </a:r>
          </a:p>
        </p:txBody>
      </p:sp>
      <p:pic>
        <p:nvPicPr>
          <p:cNvPr id="1084" name="Image" descr="Image"/>
          <p:cNvPicPr>
            <a:picLocks noChangeAspect="1"/>
          </p:cNvPicPr>
          <p:nvPr/>
        </p:nvPicPr>
        <p:blipFill>
          <a:blip r:embed="rId4">
            <a:extLst/>
          </a:blip>
          <a:stretch>
            <a:fillRect/>
          </a:stretch>
        </p:blipFill>
        <p:spPr>
          <a:xfrm>
            <a:off x="7646130" y="4148868"/>
            <a:ext cx="618203" cy="320551"/>
          </a:xfrm>
          <a:prstGeom prst="rect">
            <a:avLst/>
          </a:prstGeom>
          <a:ln w="12700">
            <a:miter lim="400000"/>
          </a:ln>
        </p:spPr>
      </p:pic>
      <p:sp>
        <p:nvSpPr>
          <p:cNvPr id="1085" name="Rectangle"/>
          <p:cNvSpPr/>
          <p:nvPr/>
        </p:nvSpPr>
        <p:spPr>
          <a:xfrm>
            <a:off x="1558753" y="2304050"/>
            <a:ext cx="4170586" cy="2062801"/>
          </a:xfrm>
          <a:prstGeom prst="rect">
            <a:avLst/>
          </a:prstGeom>
          <a:solidFill>
            <a:srgbClr val="FFFFFF"/>
          </a:solidFill>
          <a:ln w="12700">
            <a:miter lim="400000"/>
          </a:ln>
        </p:spPr>
        <p:txBody>
          <a:bodyPr lIns="45718" tIns="45718" rIns="45718" bIns="45718" anchor="ctr"/>
          <a:lstStyle/>
          <a:p>
            <a:pPr/>
          </a:p>
        </p:txBody>
      </p:sp>
      <p:grpSp>
        <p:nvGrpSpPr>
          <p:cNvPr id="1088" name="Xception"/>
          <p:cNvGrpSpPr/>
          <p:nvPr/>
        </p:nvGrpSpPr>
        <p:grpSpPr>
          <a:xfrm>
            <a:off x="1537806" y="2981963"/>
            <a:ext cx="3876158" cy="894073"/>
            <a:chOff x="0" y="0"/>
            <a:chExt cx="3876156" cy="894071"/>
          </a:xfrm>
        </p:grpSpPr>
        <p:sp>
          <p:nvSpPr>
            <p:cNvPr id="1086" name="Rectangle"/>
            <p:cNvSpPr/>
            <p:nvPr/>
          </p:nvSpPr>
          <p:spPr>
            <a:xfrm>
              <a:off x="-1" y="0"/>
              <a:ext cx="3876158" cy="894072"/>
            </a:xfrm>
            <a:prstGeom prst="rect">
              <a:avLst/>
            </a:prstGeom>
            <a:solidFill>
              <a:srgbClr val="FFFFFF"/>
            </a:solidFill>
            <a:ln w="25400" cap="flat">
              <a:solidFill>
                <a:srgbClr val="3F7091"/>
              </a:solidFill>
              <a:prstDash val="solid"/>
              <a:round/>
            </a:ln>
            <a:effectLst/>
          </p:spPr>
          <p:txBody>
            <a:bodyPr wrap="square" lIns="45718" tIns="45718" rIns="45718" bIns="45718" numCol="1" anchor="ctr">
              <a:noAutofit/>
            </a:bodyPr>
            <a:lstStyle/>
            <a:p>
              <a:pPr algn="ctr">
                <a:defRPr>
                  <a:solidFill>
                    <a:srgbClr val="5285A2"/>
                  </a:solidFill>
                </a:defRPr>
              </a:pPr>
            </a:p>
          </p:txBody>
        </p:sp>
        <p:sp>
          <p:nvSpPr>
            <p:cNvPr id="1087" name="Xception"/>
            <p:cNvSpPr txBox="1"/>
            <p:nvPr/>
          </p:nvSpPr>
          <p:spPr>
            <a:xfrm>
              <a:off x="-1" y="261618"/>
              <a:ext cx="3876158" cy="370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5285A2"/>
                  </a:solidFill>
                </a:defRPr>
              </a:lvl1pPr>
            </a:lstStyle>
            <a:p>
              <a:pPr/>
              <a:r>
                <a:t>Xception</a:t>
              </a:r>
            </a:p>
          </p:txBody>
        </p:sp>
      </p:grpSp>
      <p:sp>
        <p:nvSpPr>
          <p:cNvPr id="1089" name="Line"/>
          <p:cNvSpPr/>
          <p:nvPr/>
        </p:nvSpPr>
        <p:spPr>
          <a:xfrm>
            <a:off x="5423825" y="3428999"/>
            <a:ext cx="337222" cy="3"/>
          </a:xfrm>
          <a:prstGeom prst="line">
            <a:avLst/>
          </a:prstGeom>
          <a:ln w="12700">
            <a:solidFill>
              <a:srgbClr val="5B82A1"/>
            </a:solidFill>
          </a:ln>
        </p:spPr>
        <p:txBody>
          <a:bodyPr lIns="45718" tIns="45718" rIns="45718" bIns="45718"/>
          <a:lstStyle/>
          <a:p>
            <a:pPr/>
          </a:p>
        </p:txBody>
      </p:sp>
      <p:sp>
        <p:nvSpPr>
          <p:cNvPr id="1090" name="(102x102x3)"/>
          <p:cNvSpPr txBox="1"/>
          <p:nvPr/>
        </p:nvSpPr>
        <p:spPr>
          <a:xfrm>
            <a:off x="3171159" y="2608825"/>
            <a:ext cx="772010"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(2048,3x3)</a:t>
            </a:r>
          </a:p>
        </p:txBody>
      </p:sp>
      <p:sp>
        <p:nvSpPr>
          <p:cNvPr id="1091" name="(102x102x3)"/>
          <p:cNvSpPr txBox="1"/>
          <p:nvPr/>
        </p:nvSpPr>
        <p:spPr>
          <a:xfrm>
            <a:off x="6019353" y="2608825"/>
            <a:ext cx="507958"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(2048)</a:t>
            </a:r>
          </a:p>
        </p:txBody>
      </p:sp>
      <p:sp>
        <p:nvSpPr>
          <p:cNvPr id="1092" name="(102x102x3)"/>
          <p:cNvSpPr txBox="1"/>
          <p:nvPr/>
        </p:nvSpPr>
        <p:spPr>
          <a:xfrm>
            <a:off x="3169922" y="4228920"/>
            <a:ext cx="774484"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
                <a:solidFill>
                  <a:srgbClr val="527794"/>
                </a:solidFill>
                <a:latin typeface="Times"/>
                <a:ea typeface="Times"/>
                <a:cs typeface="Times"/>
                <a:sym typeface="Times"/>
              </a:defRPr>
            </a:lvl1pPr>
          </a:lstStyle>
          <a:p>
            <a:pPr/>
            <a:r>
              <a:t>XCEPTION</a:t>
            </a:r>
          </a:p>
        </p:txBody>
      </p:sp>
      <p:sp>
        <p:nvSpPr>
          <p:cNvPr id="1093" name="(102x102x3)"/>
          <p:cNvSpPr txBox="1"/>
          <p:nvPr/>
        </p:nvSpPr>
        <p:spPr>
          <a:xfrm>
            <a:off x="5563563" y="4228920"/>
            <a:ext cx="442845"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
                <a:solidFill>
                  <a:srgbClr val="527794"/>
                </a:solidFill>
                <a:latin typeface="Times"/>
                <a:ea typeface="Times"/>
                <a:cs typeface="Times"/>
                <a:sym typeface="Times"/>
              </a:defRPr>
            </a:lvl1pPr>
          </a:lstStyle>
          <a:p>
            <a:pPr/>
            <a:r>
              <a:t>G.A.B</a:t>
            </a:r>
          </a:p>
        </p:txBody>
      </p:sp>
      <p:sp>
        <p:nvSpPr>
          <p:cNvPr id="1094" name="Rectangle"/>
          <p:cNvSpPr/>
          <p:nvPr/>
        </p:nvSpPr>
        <p:spPr>
          <a:xfrm>
            <a:off x="6510856" y="2509713"/>
            <a:ext cx="648709" cy="1544826"/>
          </a:xfrm>
          <a:prstGeom prst="rect">
            <a:avLst/>
          </a:prstGeom>
          <a:solidFill>
            <a:srgbClr val="FFFFFF"/>
          </a:solidFill>
          <a:ln w="12700">
            <a:miter lim="400000"/>
          </a:ln>
        </p:spPr>
        <p:txBody>
          <a:bodyPr lIns="45718" tIns="45718" rIns="45718" bIns="45718" anchor="ctr"/>
          <a:lstStyle/>
          <a:p>
            <a:pPr/>
          </a:p>
        </p:txBody>
      </p:sp>
      <p:sp>
        <p:nvSpPr>
          <p:cNvPr id="1095" name="1024"/>
          <p:cNvSpPr txBox="1"/>
          <p:nvPr/>
        </p:nvSpPr>
        <p:spPr>
          <a:xfrm>
            <a:off x="7049661" y="2405683"/>
            <a:ext cx="414915" cy="256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1024</a:t>
            </a:r>
          </a:p>
        </p:txBody>
      </p:sp>
      <p:grpSp>
        <p:nvGrpSpPr>
          <p:cNvPr id="1098" name="Xception"/>
          <p:cNvGrpSpPr/>
          <p:nvPr/>
        </p:nvGrpSpPr>
        <p:grpSpPr>
          <a:xfrm>
            <a:off x="5753603" y="2962199"/>
            <a:ext cx="1039457" cy="933603"/>
            <a:chOff x="0" y="0"/>
            <a:chExt cx="1039456" cy="933602"/>
          </a:xfrm>
        </p:grpSpPr>
        <p:sp>
          <p:nvSpPr>
            <p:cNvPr id="1096" name="Rectangle"/>
            <p:cNvSpPr/>
            <p:nvPr/>
          </p:nvSpPr>
          <p:spPr>
            <a:xfrm>
              <a:off x="-1" y="-1"/>
              <a:ext cx="1039458" cy="933604"/>
            </a:xfrm>
            <a:prstGeom prst="rect">
              <a:avLst/>
            </a:prstGeom>
            <a:solidFill>
              <a:srgbClr val="FFFFFF"/>
            </a:solidFill>
            <a:ln w="25400" cap="flat">
              <a:solidFill>
                <a:srgbClr val="3F7091"/>
              </a:solidFill>
              <a:prstDash val="solid"/>
              <a:round/>
            </a:ln>
            <a:effectLst/>
          </p:spPr>
          <p:txBody>
            <a:bodyPr wrap="square" lIns="45718" tIns="45718" rIns="45718" bIns="45718" numCol="1" anchor="ctr">
              <a:noAutofit/>
            </a:bodyPr>
            <a:lstStyle/>
            <a:p>
              <a:pPr algn="ctr">
                <a:defRPr>
                  <a:solidFill>
                    <a:srgbClr val="5285A2"/>
                  </a:solidFill>
                </a:defRPr>
              </a:pPr>
            </a:p>
          </p:txBody>
        </p:sp>
        <p:sp>
          <p:nvSpPr>
            <p:cNvPr id="1097" name="G.A.B"/>
            <p:cNvSpPr txBox="1"/>
            <p:nvPr/>
          </p:nvSpPr>
          <p:spPr>
            <a:xfrm>
              <a:off x="-1" y="281382"/>
              <a:ext cx="1039458" cy="370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5285A2"/>
                  </a:solidFill>
                </a:defRPr>
              </a:lvl1pPr>
            </a:lstStyle>
            <a:p>
              <a:pPr/>
              <a:r>
                <a:t>G.A.B</a:t>
              </a:r>
            </a:p>
          </p:txBody>
        </p:sp>
      </p:grpSp>
      <p:sp>
        <p:nvSpPr>
          <p:cNvPr id="1099" name="Line"/>
          <p:cNvSpPr/>
          <p:nvPr/>
        </p:nvSpPr>
        <p:spPr>
          <a:xfrm>
            <a:off x="6790345" y="3428998"/>
            <a:ext cx="414920" cy="2"/>
          </a:xfrm>
          <a:prstGeom prst="line">
            <a:avLst/>
          </a:prstGeom>
          <a:ln w="12700">
            <a:solidFill>
              <a:srgbClr val="5B82A1"/>
            </a:solidFill>
          </a:ln>
        </p:spPr>
        <p:txBody>
          <a:bodyPr lIns="45718" tIns="45718" rIns="45718" bIns="45718"/>
          <a:lstStyle/>
          <a:p>
            <a:pPr/>
          </a:p>
        </p:txBody>
      </p:sp>
      <p:sp>
        <p:nvSpPr>
          <p:cNvPr id="1100" name="Rectangle"/>
          <p:cNvSpPr/>
          <p:nvPr/>
        </p:nvSpPr>
        <p:spPr>
          <a:xfrm>
            <a:off x="6368419" y="4180873"/>
            <a:ext cx="507957" cy="256539"/>
          </a:xfrm>
          <a:prstGeom prst="rect">
            <a:avLst/>
          </a:prstGeom>
          <a:solidFill>
            <a:srgbClr val="FFFFFF"/>
          </a:solidFill>
          <a:ln w="12700">
            <a:miter lim="400000"/>
          </a:ln>
        </p:spPr>
        <p:txBody>
          <a:bodyPr lIns="45718" tIns="45718" rIns="45718" bIns="45718" anchor="ctr"/>
          <a:lstStyle/>
          <a:p>
            <a:pPr/>
          </a:p>
        </p:txBody>
      </p:sp>
      <p:sp>
        <p:nvSpPr>
          <p:cNvPr id="1101" name="TextBox 12"/>
          <p:cNvSpPr txBox="1"/>
          <p:nvPr/>
        </p:nvSpPr>
        <p:spPr>
          <a:xfrm>
            <a:off x="2597283" y="6384478"/>
            <a:ext cx="394943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12: Xception + Siamese Network</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Evaluation"/>
          <p:cNvSpPr txBox="1"/>
          <p:nvPr>
            <p:ph type="title"/>
          </p:nvPr>
        </p:nvSpPr>
        <p:spPr>
          <a:xfrm>
            <a:off x="762000" y="2526131"/>
            <a:ext cx="6762750" cy="1715669"/>
          </a:xfrm>
          <a:prstGeom prst="rect">
            <a:avLst/>
          </a:prstGeom>
        </p:spPr>
        <p:txBody>
          <a:bodyPr/>
          <a:lstStyle/>
          <a:p>
            <a:pPr/>
            <a:r>
              <a:t>Evaluation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Text Placeholder 1"/>
          <p:cNvSpPr txBox="1"/>
          <p:nvPr>
            <p:ph type="body" idx="1"/>
          </p:nvPr>
        </p:nvSpPr>
        <p:spPr>
          <a:xfrm>
            <a:off x="403225" y="1639888"/>
            <a:ext cx="8338505" cy="4357690"/>
          </a:xfrm>
          <a:prstGeom prst="rect">
            <a:avLst/>
          </a:prstGeom>
        </p:spPr>
        <p:txBody>
          <a:bodyPr/>
          <a:lstStyle>
            <a:lvl1pPr marL="0" indent="0">
              <a:buSzTx/>
              <a:buNone/>
            </a:lvl1pPr>
          </a:lstStyle>
          <a:p>
            <a:pPr/>
            <a:r>
              <a:t> </a:t>
            </a:r>
          </a:p>
        </p:txBody>
      </p:sp>
      <p:sp>
        <p:nvSpPr>
          <p:cNvPr id="1108" name="Transfer Learning"/>
          <p:cNvSpPr txBox="1"/>
          <p:nvPr>
            <p:ph type="title"/>
          </p:nvPr>
        </p:nvSpPr>
        <p:spPr>
          <a:xfrm>
            <a:off x="402268" y="476716"/>
            <a:ext cx="7977352" cy="768552"/>
          </a:xfrm>
          <a:prstGeom prst="rect">
            <a:avLst/>
          </a:prstGeom>
        </p:spPr>
        <p:txBody>
          <a:bodyPr/>
          <a:lstStyle/>
          <a:p>
            <a:pPr/>
            <a:r>
              <a:t>Evaluation – old run</a:t>
            </a:r>
          </a:p>
        </p:txBody>
      </p:sp>
      <p:sp>
        <p:nvSpPr>
          <p:cNvPr id="1109"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110" name="Table 3"/>
          <p:cNvGraphicFramePr/>
          <p:nvPr/>
        </p:nvGraphicFramePr>
        <p:xfrm>
          <a:off x="457200" y="1719259"/>
          <a:ext cx="3429000" cy="2595885"/>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123950"/>
                <a:gridCol w="883920"/>
                <a:gridCol w="746760"/>
                <a:gridCol w="674369"/>
              </a:tblGrid>
              <a:tr h="370840">
                <a:tc>
                  <a:txBody>
                    <a:bodyPr/>
                    <a:lstStyle/>
                    <a:p>
                      <a:pPr algn="ctr">
                        <a:defRPr b="0" sz="1800">
                          <a:solidFill>
                            <a:srgbClr val="000000"/>
                          </a:solidFill>
                        </a:defRPr>
                      </a:pPr>
                      <a:r>
                        <a:rPr b="1" sz="1200">
                          <a:solidFill>
                            <a:srgbClr val="FFFFFF"/>
                          </a:solidFill>
                          <a:sym typeface="Helvetica"/>
                        </a:rPr>
                        <a:t>model</a:t>
                      </a:r>
                    </a:p>
                  </a:txBody>
                  <a:tcPr marL="45720" marR="45720" marT="45720" marB="45720" anchor="t" anchorCtr="0" horzOverflow="overflow">
                    <a:lnL>
                      <a:solidFill>
                        <a:srgbClr val="1B6A50"/>
                      </a:solidFill>
                    </a:lnL>
                    <a:lnR w="12700">
                      <a:solidFill>
                        <a:srgbClr val="000000"/>
                      </a:solidFill>
                    </a:lnR>
                  </a:tcPr>
                </a:tc>
                <a:tc>
                  <a:txBody>
                    <a:bodyPr/>
                    <a:lstStyle/>
                    <a:p>
                      <a:pPr algn="ctr">
                        <a:defRPr b="0" sz="1800">
                          <a:solidFill>
                            <a:srgbClr val="000000"/>
                          </a:solidFill>
                        </a:defRPr>
                      </a:pPr>
                      <a:r>
                        <a:rPr b="1" sz="1200">
                          <a:solidFill>
                            <a:srgbClr val="FFFFFF"/>
                          </a:solidFill>
                          <a:sym typeface="Helvetica"/>
                        </a:rPr>
                        <a:t>Accuracy %</a:t>
                      </a:r>
                    </a:p>
                  </a:txBody>
                  <a:tcPr marL="45720" marR="45720" marT="45720" marB="45720" anchor="t" anchorCtr="0" horzOverflow="overflow">
                    <a:lnL w="12700">
                      <a:solidFill>
                        <a:srgbClr val="000000"/>
                      </a:solidFill>
                    </a:lnL>
                    <a:lnR w="12700">
                      <a:solidFill>
                        <a:srgbClr val="000000"/>
                      </a:solidFill>
                    </a:lnR>
                  </a:tcPr>
                </a:tc>
                <a:tc>
                  <a:txBody>
                    <a:bodyPr/>
                    <a:lstStyle/>
                    <a:p>
                      <a:pPr algn="ctr">
                        <a:defRPr b="0" sz="1800">
                          <a:solidFill>
                            <a:srgbClr val="000000"/>
                          </a:solidFill>
                        </a:defRPr>
                      </a:pPr>
                      <a:r>
                        <a:rPr b="1" sz="1200">
                          <a:solidFill>
                            <a:srgbClr val="FFFFFF"/>
                          </a:solidFill>
                          <a:sym typeface="Helvetica"/>
                        </a:rPr>
                        <a:t>Epochs</a:t>
                      </a:r>
                    </a:p>
                  </a:txBody>
                  <a:tcPr marL="45720" marR="45720" marT="45720" marB="45720" anchor="t" anchorCtr="0" horzOverflow="overflow">
                    <a:lnL w="12700">
                      <a:solidFill>
                        <a:srgbClr val="000000"/>
                      </a:solidFill>
                    </a:lnL>
                    <a:lnR w="12700">
                      <a:solidFill>
                        <a:srgbClr val="000000"/>
                      </a:solidFill>
                    </a:lnR>
                  </a:tcPr>
                </a:tc>
                <a:tc>
                  <a:txBody>
                    <a:bodyPr/>
                    <a:lstStyle/>
                    <a:p>
                      <a:pPr algn="ctr">
                        <a:defRPr b="0" sz="1800">
                          <a:solidFill>
                            <a:srgbClr val="000000"/>
                          </a:solidFill>
                        </a:defRPr>
                      </a:pPr>
                      <a:r>
                        <a:rPr b="1" sz="1200">
                          <a:solidFill>
                            <a:srgbClr val="FFFFFF"/>
                          </a:solidFill>
                          <a:sym typeface="Helvetica"/>
                        </a:rPr>
                        <a:t>Time (mins)</a:t>
                      </a:r>
                    </a:p>
                  </a:txBody>
                  <a:tcPr marL="45720" marR="45720" marT="45720" marB="45720" anchor="t" anchorCtr="0" horzOverflow="overflow">
                    <a:lnL w="12700">
                      <a:solidFill>
                        <a:srgbClr val="000000"/>
                      </a:solidFill>
                    </a:lnL>
                    <a:lnR>
                      <a:solidFill>
                        <a:srgbClr val="1B6A50"/>
                      </a:solidFill>
                    </a:lnR>
                  </a:tcPr>
                </a:tc>
              </a:tr>
              <a:tr h="370840">
                <a:tc>
                  <a:txBody>
                    <a:bodyPr/>
                    <a:lstStyle/>
                    <a:p>
                      <a:pPr>
                        <a:defRPr sz="1800"/>
                      </a:pPr>
                      <a:r>
                        <a:rPr sz="1200">
                          <a:sym typeface="Helvetica"/>
                        </a:rPr>
                        <a:t>Xception (T0)</a:t>
                      </a:r>
                    </a:p>
                  </a:txBody>
                  <a:tcPr marL="45720" marR="45720" marT="45720" marB="45720" anchor="t" anchorCtr="0" horzOverflow="overflow">
                    <a:lnL>
                      <a:solidFill>
                        <a:srgbClr val="1B6A50"/>
                      </a:solidFill>
                    </a:lnL>
                    <a:lnR w="12700">
                      <a:solidFill>
                        <a:srgbClr val="000000"/>
                      </a:solidFill>
                    </a:lnR>
                    <a:lnB w="12700">
                      <a:solidFill>
                        <a:srgbClr val="000000"/>
                      </a:solidFill>
                    </a:lnB>
                  </a:tcPr>
                </a:tc>
                <a:tc>
                  <a:txBody>
                    <a:bodyPr/>
                    <a:lstStyle/>
                    <a:p>
                      <a:pPr algn="ctr">
                        <a:defRPr sz="1800"/>
                      </a:pPr>
                      <a:r>
                        <a:rPr sz="1200">
                          <a:sym typeface="Helvetica"/>
                        </a:rPr>
                        <a:t>91.8</a:t>
                      </a:r>
                    </a:p>
                  </a:txBody>
                  <a:tcPr marL="45720" marR="45720" marT="45720" marB="45720" anchor="ctr" anchorCtr="0" horzOverflow="overflow">
                    <a:lnL w="12700">
                      <a:solidFill>
                        <a:srgbClr val="000000"/>
                      </a:solidFill>
                    </a:lnL>
                    <a:lnR w="12700">
                      <a:solidFill>
                        <a:srgbClr val="000000"/>
                      </a:solidFill>
                    </a:lnR>
                    <a:lnB w="12700">
                      <a:solidFill>
                        <a:srgbClr val="000000"/>
                      </a:solidFill>
                    </a:lnB>
                  </a:tcPr>
                </a:tc>
                <a:tc>
                  <a:txBody>
                    <a:bodyPr/>
                    <a:lstStyle/>
                    <a:p>
                      <a:pPr algn="ctr">
                        <a:defRPr sz="1800"/>
                      </a:pPr>
                      <a:r>
                        <a:rPr sz="1200">
                          <a:sym typeface="Helvetica"/>
                        </a:rPr>
                        <a:t>20</a:t>
                      </a:r>
                    </a:p>
                  </a:txBody>
                  <a:tcPr marL="45720" marR="45720" marT="45720" marB="45720" anchor="ctr" anchorCtr="0" horzOverflow="overflow">
                    <a:lnL w="12700">
                      <a:solidFill>
                        <a:srgbClr val="000000"/>
                      </a:solidFill>
                    </a:lnL>
                    <a:lnR w="12700">
                      <a:solidFill>
                        <a:srgbClr val="000000"/>
                      </a:solidFill>
                    </a:lnR>
                    <a:lnB w="12700">
                      <a:solidFill>
                        <a:srgbClr val="000000"/>
                      </a:solidFill>
                    </a:lnB>
                  </a:tcPr>
                </a:tc>
                <a:tc>
                  <a:txBody>
                    <a:bodyPr/>
                    <a:lstStyle/>
                    <a:p>
                      <a:pPr algn="ctr">
                        <a:defRPr sz="1800"/>
                      </a:pPr>
                      <a:r>
                        <a:rPr sz="1200">
                          <a:sym typeface="Helvetica"/>
                        </a:rPr>
                        <a:t>1.8</a:t>
                      </a:r>
                    </a:p>
                  </a:txBody>
                  <a:tcPr marL="45720" marR="45720" marT="45720" marB="45720" anchor="ctr" anchorCtr="0" horzOverflow="overflow">
                    <a:lnL w="12700">
                      <a:solidFill>
                        <a:srgbClr val="000000"/>
                      </a:solidFill>
                    </a:lnL>
                    <a:lnR>
                      <a:solidFill>
                        <a:srgbClr val="1B6A50"/>
                      </a:solidFill>
                    </a:lnR>
                    <a:lnB w="12700">
                      <a:solidFill>
                        <a:srgbClr val="000000"/>
                      </a:solidFill>
                    </a:lnB>
                  </a:tcPr>
                </a:tc>
              </a:tr>
              <a:tr h="370840">
                <a:tc>
                  <a:txBody>
                    <a:bodyPr/>
                    <a:lstStyle/>
                    <a:p>
                      <a:pPr>
                        <a:defRPr sz="1800"/>
                      </a:pPr>
                      <a:r>
                        <a:rPr sz="1200">
                          <a:sym typeface="Helvetica"/>
                        </a:rPr>
                        <a:t>Xception + dense (T1)</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90.7</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20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3.5</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Xception All (T2)</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95.1</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10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5.4</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Our Siamese + Con. Loss (S0)</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92.75</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32</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6</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Our Siamese + Triplet. Loss (S1)</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91.02</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20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2</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Xception + Siamese (S2)</a:t>
                      </a:r>
                    </a:p>
                  </a:txBody>
                  <a:tcPr marL="45720" marR="45720" marT="45720" marB="45720" anchor="t" anchorCtr="0" horzOverflow="overflow">
                    <a:lnL>
                      <a:solidFill>
                        <a:srgbClr val="1B6A50"/>
                      </a:solidFill>
                    </a:lnL>
                    <a:lnR w="12700">
                      <a:solidFill>
                        <a:srgbClr val="000000"/>
                      </a:solidFill>
                    </a:lnR>
                    <a:lnT w="12700">
                      <a:solidFill>
                        <a:srgbClr val="000000"/>
                      </a:solidFill>
                    </a:lnT>
                    <a:lnB>
                      <a:solidFill>
                        <a:srgbClr val="1B6A50"/>
                      </a:solidFill>
                    </a:lnB>
                  </a:tcPr>
                </a:tc>
                <a:tc>
                  <a:txBody>
                    <a:bodyPr/>
                    <a:lstStyle/>
                    <a:p>
                      <a:pPr algn="ctr">
                        <a:defRPr sz="1800"/>
                      </a:pPr>
                      <a:r>
                        <a:rPr b="1" sz="1200">
                          <a:sym typeface="Helvetica"/>
                        </a:rPr>
                        <a:t>95.85</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a:solidFill>
                        <a:srgbClr val="1B6A50"/>
                      </a:solidFill>
                    </a:lnB>
                  </a:tcPr>
                </a:tc>
                <a:tc>
                  <a:txBody>
                    <a:bodyPr/>
                    <a:lstStyle/>
                    <a:p>
                      <a:pPr algn="ctr">
                        <a:defRPr sz="1800"/>
                      </a:pPr>
                      <a:r>
                        <a:rPr sz="1200">
                          <a:sym typeface="Helvetica"/>
                        </a:rPr>
                        <a:t>10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a:solidFill>
                        <a:srgbClr val="1B6A50"/>
                      </a:solidFill>
                    </a:lnB>
                  </a:tcPr>
                </a:tc>
                <a:tc>
                  <a:txBody>
                    <a:bodyPr/>
                    <a:lstStyle/>
                    <a:p>
                      <a:pPr algn="ctr">
                        <a:defRPr sz="1800"/>
                      </a:pPr>
                      <a:r>
                        <a:rPr sz="1200">
                          <a:sym typeface="Helvetica"/>
                        </a:rPr>
                        <a:t>2</a:t>
                      </a:r>
                    </a:p>
                  </a:txBody>
                  <a:tcPr marL="45720" marR="45720" marT="45720" marB="45720" anchor="ctr" anchorCtr="0" horzOverflow="overflow">
                    <a:lnL w="12700">
                      <a:solidFill>
                        <a:srgbClr val="000000"/>
                      </a:solidFill>
                    </a:lnL>
                    <a:lnR>
                      <a:solidFill>
                        <a:srgbClr val="1B6A50"/>
                      </a:solidFill>
                    </a:lnR>
                    <a:lnT w="12700">
                      <a:solidFill>
                        <a:srgbClr val="000000"/>
                      </a:solidFill>
                    </a:lnT>
                    <a:lnB>
                      <a:solidFill>
                        <a:srgbClr val="1B6A50"/>
                      </a:solidFill>
                    </a:lnB>
                  </a:tcPr>
                </a:tc>
              </a:tr>
            </a:tbl>
          </a:graphicData>
        </a:graphic>
      </p:graphicFrame>
      <p:sp>
        <p:nvSpPr>
          <p:cNvPr id="1111" name="TextBox 3"/>
          <p:cNvSpPr txBox="1"/>
          <p:nvPr/>
        </p:nvSpPr>
        <p:spPr>
          <a:xfrm>
            <a:off x="778876" y="5271380"/>
            <a:ext cx="2646214"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Proxima Nova Rg"/>
                <a:ea typeface="Proxima Nova Rg"/>
                <a:cs typeface="Proxima Nova Rg"/>
                <a:sym typeface="Proxima Nova Rg"/>
              </a:defRPr>
            </a:lvl1pPr>
          </a:lstStyle>
          <a:p>
            <a:pPr/>
            <a:r>
              <a:t>Table1: Results on 1500 images</a:t>
            </a:r>
          </a:p>
        </p:txBody>
      </p:sp>
      <p:sp>
        <p:nvSpPr>
          <p:cNvPr id="1112" name="TextBox 11"/>
          <p:cNvSpPr txBox="1"/>
          <p:nvPr/>
        </p:nvSpPr>
        <p:spPr>
          <a:xfrm>
            <a:off x="5334051" y="5271380"/>
            <a:ext cx="2659279"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Proxima Nova Rg"/>
                <a:ea typeface="Proxima Nova Rg"/>
                <a:cs typeface="Proxima Nova Rg"/>
                <a:sym typeface="Proxima Nova Rg"/>
              </a:defRPr>
            </a:lvl1pPr>
          </a:lstStyle>
          <a:p>
            <a:pPr/>
            <a:r>
              <a:t>Table2: Results on 2500 images</a:t>
            </a:r>
          </a:p>
        </p:txBody>
      </p:sp>
      <p:graphicFrame>
        <p:nvGraphicFramePr>
          <p:cNvPr id="1113" name="Table 3"/>
          <p:cNvGraphicFramePr/>
          <p:nvPr/>
        </p:nvGraphicFramePr>
        <p:xfrm>
          <a:off x="4949190" y="1719259"/>
          <a:ext cx="3429003" cy="2595885"/>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123950"/>
                <a:gridCol w="883920"/>
                <a:gridCol w="746760"/>
                <a:gridCol w="674369"/>
              </a:tblGrid>
              <a:tr h="370840">
                <a:tc>
                  <a:txBody>
                    <a:bodyPr/>
                    <a:lstStyle/>
                    <a:p>
                      <a:pPr algn="ctr">
                        <a:defRPr b="0" sz="1800">
                          <a:solidFill>
                            <a:srgbClr val="000000"/>
                          </a:solidFill>
                        </a:defRPr>
                      </a:pPr>
                      <a:r>
                        <a:rPr b="1" sz="1200">
                          <a:solidFill>
                            <a:srgbClr val="FFFFFF"/>
                          </a:solidFill>
                          <a:sym typeface="Helvetica"/>
                        </a:rPr>
                        <a:t>model</a:t>
                      </a:r>
                    </a:p>
                  </a:txBody>
                  <a:tcPr marL="45720" marR="45720" marT="45720" marB="45720" anchor="t" anchorCtr="0" horzOverflow="overflow">
                    <a:lnL>
                      <a:solidFill>
                        <a:srgbClr val="1B6A50"/>
                      </a:solidFill>
                    </a:lnL>
                    <a:lnR w="12700">
                      <a:solidFill>
                        <a:srgbClr val="000000"/>
                      </a:solidFill>
                    </a:lnR>
                  </a:tcPr>
                </a:tc>
                <a:tc>
                  <a:txBody>
                    <a:bodyPr/>
                    <a:lstStyle/>
                    <a:p>
                      <a:pPr algn="ctr">
                        <a:defRPr b="0" sz="1800">
                          <a:solidFill>
                            <a:srgbClr val="000000"/>
                          </a:solidFill>
                        </a:defRPr>
                      </a:pPr>
                      <a:r>
                        <a:rPr b="1" sz="1200">
                          <a:solidFill>
                            <a:srgbClr val="FFFFFF"/>
                          </a:solidFill>
                          <a:sym typeface="Helvetica"/>
                        </a:rPr>
                        <a:t>Accuracy %</a:t>
                      </a:r>
                    </a:p>
                  </a:txBody>
                  <a:tcPr marL="45720" marR="45720" marT="45720" marB="45720" anchor="t" anchorCtr="0" horzOverflow="overflow">
                    <a:lnL w="12700">
                      <a:solidFill>
                        <a:srgbClr val="000000"/>
                      </a:solidFill>
                    </a:lnL>
                    <a:lnR w="12700">
                      <a:solidFill>
                        <a:srgbClr val="000000"/>
                      </a:solidFill>
                    </a:lnR>
                  </a:tcPr>
                </a:tc>
                <a:tc>
                  <a:txBody>
                    <a:bodyPr/>
                    <a:lstStyle/>
                    <a:p>
                      <a:pPr algn="ctr">
                        <a:defRPr b="0" sz="1800">
                          <a:solidFill>
                            <a:srgbClr val="000000"/>
                          </a:solidFill>
                        </a:defRPr>
                      </a:pPr>
                      <a:r>
                        <a:rPr b="1" sz="1200">
                          <a:solidFill>
                            <a:srgbClr val="FFFFFF"/>
                          </a:solidFill>
                          <a:sym typeface="Helvetica"/>
                        </a:rPr>
                        <a:t>Epochs</a:t>
                      </a:r>
                    </a:p>
                  </a:txBody>
                  <a:tcPr marL="45720" marR="45720" marT="45720" marB="45720" anchor="t" anchorCtr="0" horzOverflow="overflow">
                    <a:lnL w="12700">
                      <a:solidFill>
                        <a:srgbClr val="000000"/>
                      </a:solidFill>
                    </a:lnL>
                    <a:lnR w="12700">
                      <a:solidFill>
                        <a:srgbClr val="000000"/>
                      </a:solidFill>
                    </a:lnR>
                  </a:tcPr>
                </a:tc>
                <a:tc>
                  <a:txBody>
                    <a:bodyPr/>
                    <a:lstStyle/>
                    <a:p>
                      <a:pPr algn="ctr">
                        <a:defRPr b="0" sz="1800">
                          <a:solidFill>
                            <a:srgbClr val="000000"/>
                          </a:solidFill>
                        </a:defRPr>
                      </a:pPr>
                      <a:r>
                        <a:rPr b="1" sz="1200">
                          <a:solidFill>
                            <a:srgbClr val="FFFFFF"/>
                          </a:solidFill>
                          <a:sym typeface="Helvetica"/>
                        </a:rPr>
                        <a:t>Time (mins)</a:t>
                      </a:r>
                    </a:p>
                  </a:txBody>
                  <a:tcPr marL="45720" marR="45720" marT="45720" marB="45720" anchor="t" anchorCtr="0" horzOverflow="overflow">
                    <a:lnL w="12700">
                      <a:solidFill>
                        <a:srgbClr val="000000"/>
                      </a:solidFill>
                    </a:lnL>
                    <a:lnR>
                      <a:solidFill>
                        <a:srgbClr val="1B6A50"/>
                      </a:solidFill>
                    </a:lnR>
                  </a:tcPr>
                </a:tc>
              </a:tr>
              <a:tr h="370840">
                <a:tc>
                  <a:txBody>
                    <a:bodyPr/>
                    <a:lstStyle/>
                    <a:p>
                      <a:pPr>
                        <a:defRPr sz="1800"/>
                      </a:pPr>
                      <a:r>
                        <a:rPr sz="1200">
                          <a:sym typeface="Helvetica"/>
                        </a:rPr>
                        <a:t>Xception (T0)</a:t>
                      </a:r>
                    </a:p>
                  </a:txBody>
                  <a:tcPr marL="45720" marR="45720" marT="45720" marB="45720" anchor="t" anchorCtr="0" horzOverflow="overflow">
                    <a:lnL>
                      <a:solidFill>
                        <a:srgbClr val="1B6A50"/>
                      </a:solidFill>
                    </a:lnL>
                    <a:lnR w="12700">
                      <a:solidFill>
                        <a:srgbClr val="000000"/>
                      </a:solidFill>
                    </a:lnR>
                    <a:lnB w="12700">
                      <a:solidFill>
                        <a:srgbClr val="000000"/>
                      </a:solidFill>
                    </a:lnB>
                  </a:tcPr>
                </a:tc>
                <a:tc>
                  <a:txBody>
                    <a:bodyPr/>
                    <a:lstStyle/>
                    <a:p>
                      <a:pPr algn="ctr">
                        <a:defRPr sz="1800"/>
                      </a:pPr>
                      <a:r>
                        <a:rPr sz="1200">
                          <a:sym typeface="Helvetica"/>
                        </a:rPr>
                        <a:t>89.9</a:t>
                      </a:r>
                    </a:p>
                  </a:txBody>
                  <a:tcPr marL="45720" marR="45720" marT="45720" marB="45720" anchor="ctr" anchorCtr="0" horzOverflow="overflow">
                    <a:lnL w="12700">
                      <a:solidFill>
                        <a:srgbClr val="000000"/>
                      </a:solidFill>
                    </a:lnL>
                    <a:lnR w="12700">
                      <a:solidFill>
                        <a:srgbClr val="000000"/>
                      </a:solidFill>
                    </a:lnR>
                    <a:lnB w="12700">
                      <a:solidFill>
                        <a:srgbClr val="000000"/>
                      </a:solidFill>
                    </a:lnB>
                  </a:tcPr>
                </a:tc>
                <a:tc>
                  <a:txBody>
                    <a:bodyPr/>
                    <a:lstStyle/>
                    <a:p>
                      <a:pPr algn="ctr">
                        <a:defRPr sz="1800"/>
                      </a:pPr>
                      <a:r>
                        <a:rPr sz="1200">
                          <a:sym typeface="Helvetica"/>
                        </a:rPr>
                        <a:t>20</a:t>
                      </a:r>
                    </a:p>
                  </a:txBody>
                  <a:tcPr marL="45720" marR="45720" marT="45720" marB="45720" anchor="ctr" anchorCtr="0" horzOverflow="overflow">
                    <a:lnL w="12700">
                      <a:solidFill>
                        <a:srgbClr val="000000"/>
                      </a:solidFill>
                    </a:lnL>
                    <a:lnR w="12700">
                      <a:solidFill>
                        <a:srgbClr val="000000"/>
                      </a:solidFill>
                    </a:lnR>
                    <a:lnB w="12700">
                      <a:solidFill>
                        <a:srgbClr val="000000"/>
                      </a:solidFill>
                    </a:lnB>
                  </a:tcPr>
                </a:tc>
                <a:tc>
                  <a:txBody>
                    <a:bodyPr/>
                    <a:lstStyle/>
                    <a:p>
                      <a:pPr algn="ctr">
                        <a:defRPr sz="1800"/>
                      </a:pPr>
                      <a:r>
                        <a:rPr sz="1200">
                          <a:sym typeface="Helvetica"/>
                        </a:rPr>
                        <a:t>4</a:t>
                      </a:r>
                    </a:p>
                  </a:txBody>
                  <a:tcPr marL="45720" marR="45720" marT="45720" marB="45720" anchor="ctr" anchorCtr="0" horzOverflow="overflow">
                    <a:lnL w="12700">
                      <a:solidFill>
                        <a:srgbClr val="000000"/>
                      </a:solidFill>
                    </a:lnL>
                    <a:lnR>
                      <a:solidFill>
                        <a:srgbClr val="1B6A50"/>
                      </a:solidFill>
                    </a:lnR>
                    <a:lnB w="12700">
                      <a:solidFill>
                        <a:srgbClr val="000000"/>
                      </a:solidFill>
                    </a:lnB>
                  </a:tcPr>
                </a:tc>
              </a:tr>
              <a:tr h="370840">
                <a:tc>
                  <a:txBody>
                    <a:bodyPr/>
                    <a:lstStyle/>
                    <a:p>
                      <a:pPr>
                        <a:defRPr sz="1800"/>
                      </a:pPr>
                      <a:r>
                        <a:rPr sz="1200">
                          <a:sym typeface="Helvetica"/>
                        </a:rPr>
                        <a:t>Xception + dense (T1)</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89.3</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20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4</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Xception All (T2)</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94.0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10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6</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Our Siamese + Con. Loss (S0)</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90.20</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32</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14</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Our Siamese + Triplet. Loss (S1)</a:t>
                      </a:r>
                    </a:p>
                  </a:txBody>
                  <a:tcPr marL="45720" marR="45720" marT="45720" marB="45720" anchor="t" anchorCtr="0" horzOverflow="overflow">
                    <a:lnL>
                      <a:solidFill>
                        <a:srgbClr val="1B6A5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sz="1200">
                          <a:sym typeface="Helvetica"/>
                        </a:rPr>
                        <a:t>-</a:t>
                      </a:r>
                    </a:p>
                  </a:txBody>
                  <a:tcPr marL="45720" marR="45720" marT="45720" marB="45720" anchor="ctr" anchorCtr="0" horzOverflow="overflow">
                    <a:lnL w="12700">
                      <a:solidFill>
                        <a:srgbClr val="000000"/>
                      </a:solidFill>
                    </a:lnL>
                    <a:lnR>
                      <a:solidFill>
                        <a:srgbClr val="1B6A50"/>
                      </a:solidFill>
                    </a:lnR>
                    <a:lnT w="12700">
                      <a:solidFill>
                        <a:srgbClr val="000000"/>
                      </a:solidFill>
                    </a:lnT>
                    <a:lnB w="12700">
                      <a:solidFill>
                        <a:srgbClr val="000000"/>
                      </a:solidFill>
                    </a:lnB>
                  </a:tcPr>
                </a:tc>
              </a:tr>
              <a:tr h="370840">
                <a:tc>
                  <a:txBody>
                    <a:bodyPr/>
                    <a:lstStyle/>
                    <a:p>
                      <a:pPr>
                        <a:defRPr sz="1800"/>
                      </a:pPr>
                      <a:r>
                        <a:rPr sz="1200">
                          <a:sym typeface="Helvetica"/>
                        </a:rPr>
                        <a:t>Xception + Siamese (S2)</a:t>
                      </a:r>
                    </a:p>
                  </a:txBody>
                  <a:tcPr marL="45720" marR="45720" marT="45720" marB="45720" anchor="t" anchorCtr="0" horzOverflow="overflow">
                    <a:lnL>
                      <a:solidFill>
                        <a:srgbClr val="1B6A50"/>
                      </a:solidFill>
                    </a:lnL>
                    <a:lnR w="12700">
                      <a:solidFill>
                        <a:srgbClr val="000000"/>
                      </a:solidFill>
                    </a:lnR>
                    <a:lnT w="12700">
                      <a:solidFill>
                        <a:srgbClr val="000000"/>
                      </a:solidFill>
                    </a:lnT>
                    <a:lnB>
                      <a:solidFill>
                        <a:srgbClr val="1B6A50"/>
                      </a:solidFill>
                    </a:lnB>
                  </a:tcPr>
                </a:tc>
                <a:tc>
                  <a:txBody>
                    <a:bodyPr/>
                    <a:lstStyle/>
                    <a:p>
                      <a:pPr algn="ctr">
                        <a:defRPr sz="1800"/>
                      </a:pPr>
                      <a:r>
                        <a:rPr sz="1600">
                          <a:sym typeface="Helvetica"/>
                        </a:rPr>
                        <a:t>-</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a:solidFill>
                        <a:srgbClr val="1B6A50"/>
                      </a:solidFill>
                    </a:lnB>
                  </a:tcPr>
                </a:tc>
                <a:tc>
                  <a:txBody>
                    <a:bodyPr/>
                    <a:lstStyle/>
                    <a:p>
                      <a:pPr algn="ctr">
                        <a:defRPr sz="1800"/>
                      </a:pPr>
                      <a:r>
                        <a:rPr sz="1600">
                          <a:sym typeface="Helvetica"/>
                        </a:rPr>
                        <a:t>-</a:t>
                      </a:r>
                    </a:p>
                  </a:txBody>
                  <a:tcPr marL="45720" marR="45720" marT="45720" marB="45720" anchor="ctr" anchorCtr="0" horzOverflow="overflow">
                    <a:lnL w="12700">
                      <a:solidFill>
                        <a:srgbClr val="000000"/>
                      </a:solidFill>
                    </a:lnL>
                    <a:lnR w="12700">
                      <a:solidFill>
                        <a:srgbClr val="000000"/>
                      </a:solidFill>
                    </a:lnR>
                    <a:lnT w="12700">
                      <a:solidFill>
                        <a:srgbClr val="000000"/>
                      </a:solidFill>
                    </a:lnT>
                    <a:lnB>
                      <a:solidFill>
                        <a:srgbClr val="1B6A50"/>
                      </a:solidFill>
                    </a:lnB>
                  </a:tcPr>
                </a:tc>
                <a:tc>
                  <a:txBody>
                    <a:bodyPr/>
                    <a:lstStyle/>
                    <a:p>
                      <a:pPr algn="ctr">
                        <a:defRPr sz="1800"/>
                      </a:pPr>
                      <a:r>
                        <a:rPr sz="1200">
                          <a:sym typeface="Helvetica"/>
                        </a:rPr>
                        <a:t>-</a:t>
                      </a:r>
                    </a:p>
                  </a:txBody>
                  <a:tcPr marL="45720" marR="45720" marT="45720" marB="45720" anchor="ctr" anchorCtr="0" horzOverflow="overflow">
                    <a:lnL w="12700">
                      <a:solidFill>
                        <a:srgbClr val="000000"/>
                      </a:solidFill>
                    </a:lnL>
                    <a:lnR>
                      <a:solidFill>
                        <a:srgbClr val="1B6A50"/>
                      </a:solidFill>
                    </a:lnR>
                    <a:lnT w="12700">
                      <a:solidFill>
                        <a:srgbClr val="000000"/>
                      </a:solidFill>
                    </a:lnT>
                    <a:lnB>
                      <a:solidFill>
                        <a:srgbClr val="1B6A50"/>
                      </a:solidFill>
                    </a:lnB>
                  </a:tcPr>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Comparison of Transfer Learning"/>
          <p:cNvSpPr txBox="1"/>
          <p:nvPr>
            <p:ph type="title"/>
          </p:nvPr>
        </p:nvSpPr>
        <p:spPr>
          <a:xfrm>
            <a:off x="402268" y="476716"/>
            <a:ext cx="7977352" cy="768552"/>
          </a:xfrm>
          <a:prstGeom prst="rect">
            <a:avLst/>
          </a:prstGeom>
        </p:spPr>
        <p:txBody>
          <a:bodyPr/>
          <a:lstStyle/>
          <a:p>
            <a:pPr/>
            <a:r>
              <a:t>Comparison of Transfer Learning</a:t>
            </a:r>
          </a:p>
        </p:txBody>
      </p:sp>
      <p:sp>
        <p:nvSpPr>
          <p:cNvPr id="1116"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17" name="Image" descr="Image"/>
          <p:cNvPicPr>
            <a:picLocks noChangeAspect="1"/>
          </p:cNvPicPr>
          <p:nvPr/>
        </p:nvPicPr>
        <p:blipFill>
          <a:blip r:embed="rId2">
            <a:extLst/>
          </a:blip>
          <a:stretch>
            <a:fillRect/>
          </a:stretch>
        </p:blipFill>
        <p:spPr>
          <a:xfrm>
            <a:off x="93872" y="2248167"/>
            <a:ext cx="4234642" cy="3263013"/>
          </a:xfrm>
          <a:prstGeom prst="rect">
            <a:avLst/>
          </a:prstGeom>
          <a:ln w="12700">
            <a:miter lim="400000"/>
          </a:ln>
        </p:spPr>
      </p:pic>
      <p:pic>
        <p:nvPicPr>
          <p:cNvPr id="1118" name="Image" descr="Image"/>
          <p:cNvPicPr>
            <a:picLocks noChangeAspect="1"/>
          </p:cNvPicPr>
          <p:nvPr/>
        </p:nvPicPr>
        <p:blipFill>
          <a:blip r:embed="rId3">
            <a:extLst/>
          </a:blip>
          <a:stretch>
            <a:fillRect/>
          </a:stretch>
        </p:blipFill>
        <p:spPr>
          <a:xfrm>
            <a:off x="4446215" y="2315878"/>
            <a:ext cx="3968471" cy="3127588"/>
          </a:xfrm>
          <a:prstGeom prst="rect">
            <a:avLst/>
          </a:prstGeom>
          <a:ln w="12700">
            <a:miter lim="400000"/>
          </a:ln>
        </p:spPr>
      </p:pic>
      <p:sp>
        <p:nvSpPr>
          <p:cNvPr id="1119" name="TextBox 6"/>
          <p:cNvSpPr txBox="1"/>
          <p:nvPr/>
        </p:nvSpPr>
        <p:spPr>
          <a:xfrm>
            <a:off x="1222075" y="6426653"/>
            <a:ext cx="669985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13: Comparison of Accuracy and Time taken of Transfer Learning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Comparison of Siamese Network"/>
          <p:cNvSpPr txBox="1"/>
          <p:nvPr>
            <p:ph type="title"/>
          </p:nvPr>
        </p:nvSpPr>
        <p:spPr>
          <a:xfrm>
            <a:off x="402268" y="476716"/>
            <a:ext cx="7977352" cy="768552"/>
          </a:xfrm>
          <a:prstGeom prst="rect">
            <a:avLst/>
          </a:prstGeom>
        </p:spPr>
        <p:txBody>
          <a:bodyPr/>
          <a:lstStyle/>
          <a:p>
            <a:pPr/>
            <a:r>
              <a:t>Comparison of Siamese Network</a:t>
            </a:r>
          </a:p>
        </p:txBody>
      </p:sp>
      <p:sp>
        <p:nvSpPr>
          <p:cNvPr id="1122"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23" name="Image" descr="Image"/>
          <p:cNvPicPr>
            <a:picLocks noChangeAspect="1"/>
          </p:cNvPicPr>
          <p:nvPr/>
        </p:nvPicPr>
        <p:blipFill>
          <a:blip r:embed="rId2">
            <a:extLst/>
          </a:blip>
          <a:stretch>
            <a:fillRect/>
          </a:stretch>
        </p:blipFill>
        <p:spPr>
          <a:xfrm>
            <a:off x="174049" y="2082581"/>
            <a:ext cx="4262340" cy="3284357"/>
          </a:xfrm>
          <a:prstGeom prst="rect">
            <a:avLst/>
          </a:prstGeom>
          <a:ln w="12700">
            <a:miter lim="400000"/>
          </a:ln>
        </p:spPr>
      </p:pic>
      <p:pic>
        <p:nvPicPr>
          <p:cNvPr id="1124" name="Image" descr="Image"/>
          <p:cNvPicPr>
            <a:picLocks noChangeAspect="1"/>
          </p:cNvPicPr>
          <p:nvPr/>
        </p:nvPicPr>
        <p:blipFill>
          <a:blip r:embed="rId3">
            <a:extLst/>
          </a:blip>
          <a:stretch>
            <a:fillRect/>
          </a:stretch>
        </p:blipFill>
        <p:spPr>
          <a:xfrm>
            <a:off x="4509830" y="2189764"/>
            <a:ext cx="4109566" cy="3197411"/>
          </a:xfrm>
          <a:prstGeom prst="rect">
            <a:avLst/>
          </a:prstGeom>
          <a:ln w="12700">
            <a:miter lim="400000"/>
          </a:ln>
        </p:spPr>
      </p:pic>
      <p:sp>
        <p:nvSpPr>
          <p:cNvPr id="1125" name="TextBox 6"/>
          <p:cNvSpPr txBox="1"/>
          <p:nvPr/>
        </p:nvSpPr>
        <p:spPr>
          <a:xfrm>
            <a:off x="1222075" y="6426653"/>
            <a:ext cx="669985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14: Comparison of Accuracy and Time taken of Siamese Network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7" name="Comparison best models"/>
          <p:cNvSpPr txBox="1"/>
          <p:nvPr>
            <p:ph type="title"/>
          </p:nvPr>
        </p:nvSpPr>
        <p:spPr>
          <a:xfrm>
            <a:off x="402268" y="476716"/>
            <a:ext cx="7977352" cy="768552"/>
          </a:xfrm>
          <a:prstGeom prst="rect">
            <a:avLst/>
          </a:prstGeom>
        </p:spPr>
        <p:txBody>
          <a:bodyPr/>
          <a:lstStyle/>
          <a:p>
            <a:pPr/>
            <a:r>
              <a:t>Comparison best models</a:t>
            </a:r>
          </a:p>
        </p:txBody>
      </p:sp>
      <p:sp>
        <p:nvSpPr>
          <p:cNvPr id="1128"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29" name="Image" descr="Image"/>
          <p:cNvPicPr>
            <a:picLocks noChangeAspect="1"/>
          </p:cNvPicPr>
          <p:nvPr/>
        </p:nvPicPr>
        <p:blipFill>
          <a:blip r:embed="rId2">
            <a:extLst/>
          </a:blip>
          <a:stretch>
            <a:fillRect/>
          </a:stretch>
        </p:blipFill>
        <p:spPr>
          <a:xfrm>
            <a:off x="227021" y="2403699"/>
            <a:ext cx="3934056" cy="2797288"/>
          </a:xfrm>
          <a:prstGeom prst="rect">
            <a:avLst/>
          </a:prstGeom>
          <a:ln w="12700">
            <a:miter lim="400000"/>
          </a:ln>
        </p:spPr>
      </p:pic>
      <p:pic>
        <p:nvPicPr>
          <p:cNvPr id="1130" name="Image" descr="Image"/>
          <p:cNvPicPr>
            <a:picLocks noChangeAspect="1"/>
          </p:cNvPicPr>
          <p:nvPr/>
        </p:nvPicPr>
        <p:blipFill>
          <a:blip r:embed="rId3">
            <a:extLst/>
          </a:blip>
          <a:stretch>
            <a:fillRect/>
          </a:stretch>
        </p:blipFill>
        <p:spPr>
          <a:xfrm>
            <a:off x="4471392" y="2458666"/>
            <a:ext cx="3738594" cy="2723452"/>
          </a:xfrm>
          <a:prstGeom prst="rect">
            <a:avLst/>
          </a:prstGeom>
          <a:ln w="12700">
            <a:miter lim="400000"/>
          </a:ln>
        </p:spPr>
      </p:pic>
      <p:sp>
        <p:nvSpPr>
          <p:cNvPr id="1131" name="TextBox 6"/>
          <p:cNvSpPr txBox="1"/>
          <p:nvPr/>
        </p:nvSpPr>
        <p:spPr>
          <a:xfrm>
            <a:off x="1222075" y="6426653"/>
            <a:ext cx="669985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Figure 15: Comparison of Accuracy and Time taken of two Best Models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3" name="Comparison best models"/>
          <p:cNvSpPr txBox="1"/>
          <p:nvPr>
            <p:ph type="title"/>
          </p:nvPr>
        </p:nvSpPr>
        <p:spPr>
          <a:xfrm>
            <a:off x="402268" y="476716"/>
            <a:ext cx="7977352" cy="768552"/>
          </a:xfrm>
          <a:prstGeom prst="rect">
            <a:avLst/>
          </a:prstGeom>
        </p:spPr>
        <p:txBody>
          <a:bodyPr/>
          <a:lstStyle/>
          <a:p>
            <a:pPr/>
            <a:r>
              <a:t>Comparison best models</a:t>
            </a:r>
          </a:p>
        </p:txBody>
      </p:sp>
      <p:sp>
        <p:nvSpPr>
          <p:cNvPr id="1134"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35" name="Picture 2" descr="Picture 2"/>
          <p:cNvPicPr>
            <a:picLocks noChangeAspect="1"/>
          </p:cNvPicPr>
          <p:nvPr/>
        </p:nvPicPr>
        <p:blipFill>
          <a:blip r:embed="rId2">
            <a:extLst/>
          </a:blip>
          <a:stretch>
            <a:fillRect/>
          </a:stretch>
        </p:blipFill>
        <p:spPr>
          <a:xfrm>
            <a:off x="402269" y="1470663"/>
            <a:ext cx="3607669" cy="4024127"/>
          </a:xfrm>
          <a:prstGeom prst="rect">
            <a:avLst/>
          </a:prstGeom>
          <a:ln>
            <a:solidFill>
              <a:srgbClr val="000000"/>
            </a:solidFill>
          </a:ln>
        </p:spPr>
      </p:pic>
      <p:pic>
        <p:nvPicPr>
          <p:cNvPr id="1136" name="Picture 4" descr="Picture 4"/>
          <p:cNvPicPr>
            <a:picLocks noChangeAspect="1"/>
          </p:cNvPicPr>
          <p:nvPr/>
        </p:nvPicPr>
        <p:blipFill>
          <a:blip r:embed="rId3">
            <a:extLst/>
          </a:blip>
          <a:stretch>
            <a:fillRect/>
          </a:stretch>
        </p:blipFill>
        <p:spPr>
          <a:xfrm>
            <a:off x="4572000" y="1470663"/>
            <a:ext cx="4306259" cy="4024127"/>
          </a:xfrm>
          <a:prstGeom prst="rect">
            <a:avLst/>
          </a:prstGeom>
          <a:ln>
            <a:solidFill>
              <a:srgbClr val="000000"/>
            </a:solidFill>
          </a:ln>
        </p:spPr>
      </p:pic>
      <p:sp>
        <p:nvSpPr>
          <p:cNvPr id="1137" name="TextBox 12"/>
          <p:cNvSpPr txBox="1"/>
          <p:nvPr/>
        </p:nvSpPr>
        <p:spPr>
          <a:xfrm>
            <a:off x="1079382" y="5623712"/>
            <a:ext cx="2827275"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Proxima Nova Rg"/>
                <a:ea typeface="Proxima Nova Rg"/>
                <a:cs typeface="Proxima Nova Rg"/>
                <a:sym typeface="Proxima Nova Rg"/>
              </a:defRPr>
            </a:lvl1pPr>
          </a:lstStyle>
          <a:p>
            <a:pPr/>
            <a:r>
              <a:t>(a) Xception + Siamese</a:t>
            </a:r>
          </a:p>
        </p:txBody>
      </p:sp>
      <p:sp>
        <p:nvSpPr>
          <p:cNvPr id="1138" name="TextBox 13"/>
          <p:cNvSpPr txBox="1"/>
          <p:nvPr/>
        </p:nvSpPr>
        <p:spPr>
          <a:xfrm>
            <a:off x="5946349" y="5623712"/>
            <a:ext cx="1557560"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Proxima Nova Rg"/>
                <a:ea typeface="Proxima Nova Rg"/>
                <a:cs typeface="Proxima Nova Rg"/>
                <a:sym typeface="Proxima Nova Rg"/>
              </a:defRPr>
            </a:lvl1pPr>
          </a:lstStyle>
          <a:p>
            <a:pPr/>
            <a:r>
              <a:t>(b) Xception all</a:t>
            </a:r>
          </a:p>
        </p:txBody>
      </p:sp>
      <p:sp>
        <p:nvSpPr>
          <p:cNvPr id="1139" name="TextBox 7"/>
          <p:cNvSpPr txBox="1"/>
          <p:nvPr/>
        </p:nvSpPr>
        <p:spPr>
          <a:xfrm>
            <a:off x="1572932" y="6308521"/>
            <a:ext cx="5878145" cy="523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400">
                <a:solidFill>
                  <a:srgbClr val="202124"/>
                </a:solidFill>
                <a:latin typeface="Roboto"/>
                <a:ea typeface="Roboto"/>
                <a:cs typeface="Roboto"/>
                <a:sym typeface="Roboto"/>
              </a:defRPr>
            </a:pPr>
            <a:r>
              <a:t> Figure 16: visualization of embedded test data projected to 2D space 	with UMAP using  </a:t>
            </a:r>
            <a:r>
              <a:rPr u="sng">
                <a:solidFill>
                  <a:srgbClr val="0000FF"/>
                </a:solidFill>
                <a:uFill>
                  <a:solidFill>
                    <a:srgbClr val="0000FF"/>
                  </a:solidFill>
                </a:uFill>
                <a:hlinkClick r:id="rId4" invalidUrl="" action="" tgtFrame="" tooltip="" history="1" highlightClick="0" endSnd="0"/>
              </a:rPr>
              <a:t>https://projector.tensorflow.org/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Thank you!"/>
          <p:cNvSpPr txBox="1"/>
          <p:nvPr>
            <p:ph type="title"/>
          </p:nvPr>
        </p:nvSpPr>
        <p:spPr>
          <a:xfrm>
            <a:off x="571500" y="1876585"/>
            <a:ext cx="6858000" cy="2387606"/>
          </a:xfrm>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Text Placeholder 1"/>
          <p:cNvSpPr txBox="1"/>
          <p:nvPr>
            <p:ph type="body" idx="1"/>
          </p:nvPr>
        </p:nvSpPr>
        <p:spPr>
          <a:xfrm>
            <a:off x="403225" y="1639888"/>
            <a:ext cx="8338505" cy="4357690"/>
          </a:xfrm>
          <a:prstGeom prst="rect">
            <a:avLst/>
          </a:prstGeom>
        </p:spPr>
        <p:txBody>
          <a:bodyPr/>
          <a:lstStyle/>
          <a:p>
            <a:pPr/>
            <a:r>
              <a:t>Compare a simple Siamese network features with transfer learning approach on shoes dataset classification accuracy.</a:t>
            </a:r>
          </a:p>
          <a:p>
            <a:pPr/>
          </a:p>
          <a:p>
            <a:pPr/>
            <a:r>
              <a:t>Investigate the effect of Siamese network on the features from transfer learning.</a:t>
            </a:r>
          </a:p>
        </p:txBody>
      </p:sp>
      <p:sp>
        <p:nvSpPr>
          <p:cNvPr id="758" name="Objective"/>
          <p:cNvSpPr txBox="1"/>
          <p:nvPr>
            <p:ph type="title"/>
          </p:nvPr>
        </p:nvSpPr>
        <p:spPr>
          <a:xfrm>
            <a:off x="402268" y="476716"/>
            <a:ext cx="7977352" cy="768552"/>
          </a:xfrm>
          <a:prstGeom prst="rect">
            <a:avLst/>
          </a:prstGeom>
        </p:spPr>
        <p:txBody>
          <a:bodyPr/>
          <a:lstStyle/>
          <a:p>
            <a:pPr/>
            <a:r>
              <a:t>Objective</a:t>
            </a:r>
          </a:p>
        </p:txBody>
      </p:sp>
      <p:sp>
        <p:nvSpPr>
          <p:cNvPr id="759"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Thank you!"/>
          <p:cNvSpPr txBox="1"/>
          <p:nvPr>
            <p:ph type="title"/>
          </p:nvPr>
        </p:nvSpPr>
        <p:spPr>
          <a:xfrm>
            <a:off x="571500" y="1876585"/>
            <a:ext cx="8001000" cy="2387606"/>
          </a:xfrm>
          <a:prstGeom prst="rect">
            <a:avLst/>
          </a:prstGeom>
        </p:spPr>
        <p:txBody>
          <a:bodyPr/>
          <a:lstStyle/>
          <a:p>
            <a:pPr/>
            <a:r>
              <a:t>Do you have question?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Dataset"/>
          <p:cNvSpPr txBox="1"/>
          <p:nvPr>
            <p:ph type="title"/>
          </p:nvPr>
        </p:nvSpPr>
        <p:spPr>
          <a:xfrm>
            <a:off x="402268" y="476716"/>
            <a:ext cx="7977352" cy="768552"/>
          </a:xfrm>
          <a:prstGeom prst="rect">
            <a:avLst/>
          </a:prstGeom>
        </p:spPr>
        <p:txBody>
          <a:bodyPr/>
          <a:lstStyle/>
          <a:p>
            <a:pPr/>
            <a:r>
              <a:t>Dataset</a:t>
            </a:r>
          </a:p>
        </p:txBody>
      </p:sp>
      <p:sp>
        <p:nvSpPr>
          <p:cNvPr id="762"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3" name="data_example.png" descr="data_example.png"/>
          <p:cNvPicPr>
            <a:picLocks noChangeAspect="1"/>
          </p:cNvPicPr>
          <p:nvPr/>
        </p:nvPicPr>
        <p:blipFill>
          <a:blip r:embed="rId2">
            <a:extLst/>
          </a:blip>
          <a:stretch>
            <a:fillRect/>
          </a:stretch>
        </p:blipFill>
        <p:spPr>
          <a:xfrm>
            <a:off x="612611" y="1669600"/>
            <a:ext cx="5294485" cy="3906238"/>
          </a:xfrm>
          <a:prstGeom prst="rect">
            <a:avLst/>
          </a:prstGeom>
          <a:ln w="12700">
            <a:miter lim="400000"/>
          </a:ln>
        </p:spPr>
      </p:pic>
      <p:pic>
        <p:nvPicPr>
          <p:cNvPr id="764" name="Image" descr="Image"/>
          <p:cNvPicPr>
            <a:picLocks noChangeAspect="1"/>
          </p:cNvPicPr>
          <p:nvPr/>
        </p:nvPicPr>
        <p:blipFill>
          <a:blip r:embed="rId3">
            <a:extLst/>
          </a:blip>
          <a:stretch>
            <a:fillRect/>
          </a:stretch>
        </p:blipFill>
        <p:spPr>
          <a:xfrm>
            <a:off x="6407901" y="1808065"/>
            <a:ext cx="2008297" cy="2741480"/>
          </a:xfrm>
          <a:prstGeom prst="rect">
            <a:avLst/>
          </a:prstGeom>
          <a:ln w="12700">
            <a:miter lim="400000"/>
          </a:ln>
        </p:spPr>
      </p:pic>
      <p:sp>
        <p:nvSpPr>
          <p:cNvPr id="765" name="TextBox 1"/>
          <p:cNvSpPr txBox="1"/>
          <p:nvPr/>
        </p:nvSpPr>
        <p:spPr>
          <a:xfrm>
            <a:off x="1990644" y="6565089"/>
            <a:ext cx="4800599"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latin typeface="Proxima Nova Rg"/>
                <a:ea typeface="Proxima Nova Rg"/>
                <a:cs typeface="Proxima Nova Rg"/>
                <a:sym typeface="Proxima Nova Rg"/>
              </a:defRPr>
            </a:lvl1pPr>
          </a:lstStyle>
          <a:p>
            <a:pPr/>
            <a:r>
              <a:t>http://vision.cs.utexas.edu/projects/finegrained/utzap50k/</a:t>
            </a:r>
          </a:p>
        </p:txBody>
      </p:sp>
      <p:sp>
        <p:nvSpPr>
          <p:cNvPr id="766" name="TextBox 7"/>
          <p:cNvSpPr txBox="1"/>
          <p:nvPr/>
        </p:nvSpPr>
        <p:spPr>
          <a:xfrm>
            <a:off x="1516015" y="5612938"/>
            <a:ext cx="348767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solidFill>
                  <a:srgbClr val="202124"/>
                </a:solidFill>
                <a:latin typeface="Roboto"/>
                <a:ea typeface="Roboto"/>
                <a:cs typeface="Roboto"/>
                <a:sym typeface="Roboto"/>
              </a:defRPr>
            </a:pPr>
            <a:r>
              <a:t> </a:t>
            </a:r>
            <a:r>
              <a:rPr>
                <a:solidFill>
                  <a:srgbClr val="000000"/>
                </a:solidFill>
                <a:latin typeface="Proxima Nova Rg"/>
                <a:ea typeface="Proxima Nova Rg"/>
                <a:cs typeface="Proxima Nova Rg"/>
                <a:sym typeface="Proxima Nova Rg"/>
              </a:rPr>
              <a:t>Figure </a:t>
            </a:r>
            <a:r>
              <a:t>1: </a:t>
            </a:r>
            <a:r>
              <a:rPr>
                <a:solidFill>
                  <a:srgbClr val="000000"/>
                </a:solidFill>
                <a:latin typeface="Proxima Nova Rg"/>
                <a:ea typeface="Proxima Nova Rg"/>
                <a:cs typeface="Proxima Nova Rg"/>
                <a:sym typeface="Proxima Nova Rg"/>
              </a:rPr>
              <a:t>Examples from the dataset.</a:t>
            </a:r>
            <a:r>
              <a:t> </a:t>
            </a:r>
          </a:p>
        </p:txBody>
      </p:sp>
      <p:pic>
        <p:nvPicPr>
          <p:cNvPr id="767" name="Picture 3" descr="Picture 3"/>
          <p:cNvPicPr>
            <a:picLocks noChangeAspect="1"/>
          </p:cNvPicPr>
          <p:nvPr/>
        </p:nvPicPr>
        <p:blipFill>
          <a:blip r:embed="rId4">
            <a:extLst/>
          </a:blip>
          <a:stretch>
            <a:fillRect/>
          </a:stretch>
        </p:blipFill>
        <p:spPr>
          <a:xfrm>
            <a:off x="6007799" y="4573339"/>
            <a:ext cx="2808501" cy="105319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Transfer Learning"/>
          <p:cNvSpPr txBox="1"/>
          <p:nvPr>
            <p:ph type="title"/>
          </p:nvPr>
        </p:nvSpPr>
        <p:spPr>
          <a:xfrm>
            <a:off x="762000" y="2526131"/>
            <a:ext cx="6762750" cy="1715669"/>
          </a:xfrm>
          <a:prstGeom prst="rect">
            <a:avLst/>
          </a:prstGeom>
        </p:spPr>
        <p:txBody>
          <a:bodyPr/>
          <a:lstStyle/>
          <a:p>
            <a:pPr/>
            <a:r>
              <a:t>Transfer Learning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Transfer Learning"/>
          <p:cNvSpPr txBox="1"/>
          <p:nvPr>
            <p:ph type="title"/>
          </p:nvPr>
        </p:nvSpPr>
        <p:spPr>
          <a:xfrm>
            <a:off x="402268" y="476716"/>
            <a:ext cx="7977352" cy="768552"/>
          </a:xfrm>
          <a:prstGeom prst="rect">
            <a:avLst/>
          </a:prstGeom>
        </p:spPr>
        <p:txBody>
          <a:bodyPr/>
          <a:lstStyle/>
          <a:p>
            <a:pPr/>
            <a:r>
              <a:t>Transfer Learning</a:t>
            </a:r>
          </a:p>
        </p:txBody>
      </p:sp>
      <p:sp>
        <p:nvSpPr>
          <p:cNvPr id="772"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3" name="Screen Shot 2021-04-16 at 5.50.35 PM.png" descr="Screen Shot 2021-04-16 at 5.50.35 PM.png"/>
          <p:cNvPicPr>
            <a:picLocks noChangeAspect="1"/>
          </p:cNvPicPr>
          <p:nvPr/>
        </p:nvPicPr>
        <p:blipFill>
          <a:blip r:embed="rId2">
            <a:extLst/>
          </a:blip>
          <a:srcRect l="0" t="0" r="0" b="14193"/>
          <a:stretch>
            <a:fillRect/>
          </a:stretch>
        </p:blipFill>
        <p:spPr>
          <a:xfrm>
            <a:off x="549312" y="1644312"/>
            <a:ext cx="8045378" cy="3594828"/>
          </a:xfrm>
          <a:prstGeom prst="rect">
            <a:avLst/>
          </a:prstGeom>
          <a:ln w="12700">
            <a:miter lim="400000"/>
          </a:ln>
        </p:spPr>
      </p:pic>
      <p:sp>
        <p:nvSpPr>
          <p:cNvPr id="774" name="TextBox 4"/>
          <p:cNvSpPr txBox="1"/>
          <p:nvPr/>
        </p:nvSpPr>
        <p:spPr>
          <a:xfrm>
            <a:off x="2171700" y="5468908"/>
            <a:ext cx="48006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solidFill>
                  <a:srgbClr val="202124"/>
                </a:solidFill>
                <a:latin typeface="Roboto"/>
                <a:ea typeface="Roboto"/>
                <a:cs typeface="Roboto"/>
                <a:sym typeface="Roboto"/>
              </a:defRPr>
            </a:pPr>
            <a:r>
              <a:t> </a:t>
            </a:r>
            <a:r>
              <a:rPr>
                <a:solidFill>
                  <a:srgbClr val="000000"/>
                </a:solidFill>
                <a:latin typeface="Proxima Nova Rg"/>
                <a:ea typeface="Proxima Nova Rg"/>
                <a:cs typeface="Proxima Nova Rg"/>
                <a:sym typeface="Proxima Nova Rg"/>
              </a:rPr>
              <a:t>Figure</a:t>
            </a:r>
            <a:r>
              <a:t> 2: </a:t>
            </a:r>
            <a:r>
              <a:rPr>
                <a:solidFill>
                  <a:srgbClr val="000000"/>
                </a:solidFill>
                <a:latin typeface="Proxima Nova Rg"/>
                <a:ea typeface="Proxima Nova Rg"/>
                <a:cs typeface="Proxima Nova Rg"/>
                <a:sym typeface="Proxima Nova Rg"/>
              </a:rPr>
              <a:t>Intuitive examples about transfer learning.</a:t>
            </a:r>
            <a:r>
              <a:t> </a:t>
            </a:r>
          </a:p>
        </p:txBody>
      </p:sp>
      <p:sp>
        <p:nvSpPr>
          <p:cNvPr id="775" name="TextBox 5"/>
          <p:cNvSpPr txBox="1"/>
          <p:nvPr/>
        </p:nvSpPr>
        <p:spPr>
          <a:xfrm>
            <a:off x="1990644" y="6423419"/>
            <a:ext cx="4800599" cy="42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100">
                <a:solidFill>
                  <a:srgbClr val="BFBFBF"/>
                </a:solidFill>
                <a:latin typeface="Proxima Nova Rg"/>
                <a:ea typeface="Proxima Nova Rg"/>
                <a:cs typeface="Proxima Nova Rg"/>
                <a:sym typeface="Proxima Nova Rg"/>
              </a:defRPr>
            </a:lvl1pPr>
          </a:lstStyle>
          <a:p>
            <a:pPr/>
            <a:r>
              <a:t>Source: A Comprehensive Survey on Transfer Learning https://arxiv.org/pdf/1911.02685.pdf</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Xception"/>
          <p:cNvSpPr txBox="1"/>
          <p:nvPr>
            <p:ph type="title"/>
          </p:nvPr>
        </p:nvSpPr>
        <p:spPr>
          <a:xfrm>
            <a:off x="402268" y="476716"/>
            <a:ext cx="7977352" cy="768552"/>
          </a:xfrm>
          <a:prstGeom prst="rect">
            <a:avLst/>
          </a:prstGeom>
        </p:spPr>
        <p:txBody>
          <a:bodyPr/>
          <a:lstStyle/>
          <a:p>
            <a:pPr/>
            <a:r>
              <a:t>Xception</a:t>
            </a:r>
          </a:p>
        </p:txBody>
      </p:sp>
      <p:sp>
        <p:nvSpPr>
          <p:cNvPr id="778"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9" name="Image" descr="Image"/>
          <p:cNvPicPr>
            <a:picLocks noChangeAspect="1"/>
          </p:cNvPicPr>
          <p:nvPr/>
        </p:nvPicPr>
        <p:blipFill>
          <a:blip r:embed="rId2">
            <a:extLst/>
          </a:blip>
          <a:stretch>
            <a:fillRect/>
          </a:stretch>
        </p:blipFill>
        <p:spPr>
          <a:xfrm>
            <a:off x="754856" y="1643769"/>
            <a:ext cx="7634442" cy="3983641"/>
          </a:xfrm>
          <a:prstGeom prst="rect">
            <a:avLst/>
          </a:prstGeom>
          <a:ln w="12700">
            <a:miter lim="400000"/>
          </a:ln>
        </p:spPr>
      </p:pic>
      <p:sp>
        <p:nvSpPr>
          <p:cNvPr id="780" name="Rectangle"/>
          <p:cNvSpPr/>
          <p:nvPr/>
        </p:nvSpPr>
        <p:spPr>
          <a:xfrm>
            <a:off x="767329" y="2051211"/>
            <a:ext cx="7608893" cy="362003"/>
          </a:xfrm>
          <a:prstGeom prst="rect">
            <a:avLst/>
          </a:prstGeom>
          <a:ln w="38100">
            <a:solidFill>
              <a:schemeClr val="accent1"/>
            </a:solidFill>
            <a:miter/>
          </a:ln>
        </p:spPr>
        <p:txBody>
          <a:bodyPr lIns="45718" tIns="45718" rIns="45718" bIns="45718" anchor="ctr"/>
          <a:lstStyle/>
          <a:p>
            <a:pPr>
              <a:defRPr>
                <a:latin typeface="Proxima Nova Rg"/>
                <a:ea typeface="Proxima Nova Rg"/>
                <a:cs typeface="Proxima Nova Rg"/>
                <a:sym typeface="Proxima Nova Rg"/>
              </a:defRPr>
            </a:pPr>
          </a:p>
        </p:txBody>
      </p:sp>
      <p:sp>
        <p:nvSpPr>
          <p:cNvPr id="781" name="TextBox 6"/>
          <p:cNvSpPr txBox="1"/>
          <p:nvPr/>
        </p:nvSpPr>
        <p:spPr>
          <a:xfrm>
            <a:off x="1554274" y="5856637"/>
            <a:ext cx="5503179"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202124"/>
                </a:solidFill>
                <a:latin typeface="Roboto"/>
                <a:ea typeface="Roboto"/>
                <a:cs typeface="Roboto"/>
                <a:sym typeface="Roboto"/>
              </a:defRPr>
            </a:lvl1pPr>
          </a:lstStyle>
          <a:p>
            <a:pPr/>
            <a:r>
              <a:t> Table 1: part of available models on Keras applications </a:t>
            </a:r>
          </a:p>
        </p:txBody>
      </p:sp>
      <p:sp>
        <p:nvSpPr>
          <p:cNvPr id="782" name="TextBox 7"/>
          <p:cNvSpPr txBox="1"/>
          <p:nvPr/>
        </p:nvSpPr>
        <p:spPr>
          <a:xfrm>
            <a:off x="1990644" y="6423419"/>
            <a:ext cx="4800599" cy="42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100">
                <a:solidFill>
                  <a:srgbClr val="BFBFBF"/>
                </a:solidFill>
                <a:latin typeface="Proxima Nova Rg"/>
                <a:ea typeface="Proxima Nova Rg"/>
                <a:cs typeface="Proxima Nova Rg"/>
                <a:sym typeface="Proxima Nova Rg"/>
              </a:defRPr>
            </a:pPr>
          </a:p>
          <a:p>
            <a:pPr algn="ctr">
              <a:defRPr sz="1100">
                <a:solidFill>
                  <a:srgbClr val="BFBFBF"/>
                </a:solidFill>
                <a:latin typeface="Proxima Nova Rg"/>
                <a:ea typeface="Proxima Nova Rg"/>
                <a:cs typeface="Proxima Nova Rg"/>
                <a:sym typeface="Proxima Nova Rg"/>
              </a:defRPr>
            </a:pPr>
            <a:r>
              <a:t>https://keras.io/api/applications/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Xception"/>
          <p:cNvSpPr txBox="1"/>
          <p:nvPr>
            <p:ph type="title"/>
          </p:nvPr>
        </p:nvSpPr>
        <p:spPr>
          <a:xfrm>
            <a:off x="402268" y="476716"/>
            <a:ext cx="7977352" cy="768552"/>
          </a:xfrm>
          <a:prstGeom prst="rect">
            <a:avLst/>
          </a:prstGeom>
        </p:spPr>
        <p:txBody>
          <a:bodyPr/>
          <a:lstStyle/>
          <a:p>
            <a:pPr/>
            <a:r>
              <a:t>Xception</a:t>
            </a:r>
          </a:p>
        </p:txBody>
      </p:sp>
      <p:sp>
        <p:nvSpPr>
          <p:cNvPr id="785"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86" name="Image" descr="Image"/>
          <p:cNvPicPr>
            <a:picLocks noChangeAspect="1"/>
          </p:cNvPicPr>
          <p:nvPr/>
        </p:nvPicPr>
        <p:blipFill>
          <a:blip r:embed="rId2">
            <a:extLst/>
          </a:blip>
          <a:stretch>
            <a:fillRect/>
          </a:stretch>
        </p:blipFill>
        <p:spPr>
          <a:xfrm>
            <a:off x="978729" y="1332482"/>
            <a:ext cx="7186542" cy="4617395"/>
          </a:xfrm>
          <a:prstGeom prst="rect">
            <a:avLst/>
          </a:prstGeom>
          <a:ln w="12700">
            <a:miter lim="400000"/>
          </a:ln>
        </p:spPr>
      </p:pic>
      <p:sp>
        <p:nvSpPr>
          <p:cNvPr id="787" name="TextBox 4"/>
          <p:cNvSpPr txBox="1"/>
          <p:nvPr/>
        </p:nvSpPr>
        <p:spPr>
          <a:xfrm>
            <a:off x="3311533" y="6012910"/>
            <a:ext cx="5503179"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solidFill>
                  <a:srgbClr val="202124"/>
                </a:solidFill>
                <a:latin typeface="Roboto"/>
                <a:ea typeface="Roboto"/>
                <a:cs typeface="Roboto"/>
                <a:sym typeface="Roboto"/>
              </a:defRPr>
            </a:pPr>
            <a:r>
              <a:t> </a:t>
            </a:r>
            <a:r>
              <a:rPr>
                <a:solidFill>
                  <a:srgbClr val="000000"/>
                </a:solidFill>
                <a:latin typeface="Proxima Nova Rg"/>
                <a:ea typeface="Proxima Nova Rg"/>
                <a:cs typeface="Proxima Nova Rg"/>
                <a:sym typeface="Proxima Nova Rg"/>
              </a:rPr>
              <a:t>Fig.</a:t>
            </a:r>
            <a:r>
              <a:t> 3: Xception architecture </a:t>
            </a:r>
          </a:p>
        </p:txBody>
      </p:sp>
      <p:sp>
        <p:nvSpPr>
          <p:cNvPr id="788" name="TextBox 6"/>
          <p:cNvSpPr txBox="1"/>
          <p:nvPr/>
        </p:nvSpPr>
        <p:spPr>
          <a:xfrm>
            <a:off x="1990644" y="6418753"/>
            <a:ext cx="4800599" cy="42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100">
                <a:solidFill>
                  <a:srgbClr val="BFBFBF"/>
                </a:solidFill>
                <a:latin typeface="Proxima Nova Rg"/>
                <a:ea typeface="Proxima Nova Rg"/>
                <a:cs typeface="Proxima Nova Rg"/>
                <a:sym typeface="Proxima Nova Rg"/>
              </a:defRPr>
            </a:lvl1pPr>
          </a:lstStyle>
          <a:p>
            <a:pPr/>
            <a:r>
              <a:t>Xception: Deep Learning with Depthwise Separable Convolutions https://arxiv.org/pdf/1610.02357.pdf</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Xception"/>
          <p:cNvSpPr txBox="1"/>
          <p:nvPr>
            <p:ph type="title"/>
          </p:nvPr>
        </p:nvSpPr>
        <p:spPr>
          <a:xfrm>
            <a:off x="402268" y="476716"/>
            <a:ext cx="7977352" cy="768552"/>
          </a:xfrm>
          <a:prstGeom prst="rect">
            <a:avLst/>
          </a:prstGeom>
        </p:spPr>
        <p:txBody>
          <a:bodyPr/>
          <a:lstStyle/>
          <a:p>
            <a:pPr/>
            <a:r>
              <a:t>Implementation</a:t>
            </a:r>
          </a:p>
        </p:txBody>
      </p:sp>
      <p:sp>
        <p:nvSpPr>
          <p:cNvPr id="791" name="Slide Number"/>
          <p:cNvSpPr txBox="1"/>
          <p:nvPr>
            <p:ph type="sldNum" sz="quarter" idx="4294967295"/>
          </p:nvPr>
        </p:nvSpPr>
        <p:spPr>
          <a:xfrm>
            <a:off x="8603084" y="689065"/>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01" name="Group 15"/>
          <p:cNvGrpSpPr/>
          <p:nvPr/>
        </p:nvGrpSpPr>
        <p:grpSpPr>
          <a:xfrm>
            <a:off x="632065" y="1879855"/>
            <a:ext cx="4248159" cy="936318"/>
            <a:chOff x="0" y="0"/>
            <a:chExt cx="4248158" cy="936317"/>
          </a:xfrm>
        </p:grpSpPr>
        <p:grpSp>
          <p:nvGrpSpPr>
            <p:cNvPr id="794" name="Rectangle"/>
            <p:cNvGrpSpPr/>
            <p:nvPr/>
          </p:nvGrpSpPr>
          <p:grpSpPr>
            <a:xfrm>
              <a:off x="3429405" y="242498"/>
              <a:ext cx="818753" cy="404561"/>
              <a:chOff x="0" y="-1"/>
              <a:chExt cx="818752" cy="404559"/>
            </a:xfrm>
          </p:grpSpPr>
          <p:sp>
            <p:nvSpPr>
              <p:cNvPr id="792" name="Rectangle"/>
              <p:cNvSpPr/>
              <p:nvPr/>
            </p:nvSpPr>
            <p:spPr>
              <a:xfrm>
                <a:off x="-1" y="-2"/>
                <a:ext cx="818753" cy="404561"/>
              </a:xfrm>
              <a:prstGeom prst="rect">
                <a:avLst/>
              </a:prstGeom>
              <a:solidFill>
                <a:srgbClr val="00B0F0"/>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Proxima Nova Rg"/>
                    <a:ea typeface="Proxima Nova Rg"/>
                    <a:cs typeface="Proxima Nova Rg"/>
                    <a:sym typeface="Proxima Nova Rg"/>
                  </a:defRPr>
                </a:pPr>
              </a:p>
            </p:txBody>
          </p:sp>
          <p:sp>
            <p:nvSpPr>
              <p:cNvPr id="793" name="G.A.B"/>
              <p:cNvSpPr txBox="1"/>
              <p:nvPr/>
            </p:nvSpPr>
            <p:spPr>
              <a:xfrm>
                <a:off x="-1" y="16858"/>
                <a:ext cx="818753" cy="370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Proxima Nova Rg"/>
                    <a:ea typeface="Proxima Nova Rg"/>
                    <a:cs typeface="Proxima Nova Rg"/>
                    <a:sym typeface="Proxima Nova Rg"/>
                  </a:defRPr>
                </a:lvl1pPr>
              </a:lstStyle>
              <a:p>
                <a:pPr/>
                <a:r>
                  <a:t>G.A.B</a:t>
                </a:r>
              </a:p>
            </p:txBody>
          </p:sp>
        </p:grpSp>
        <p:grpSp>
          <p:nvGrpSpPr>
            <p:cNvPr id="797" name="Rectangle"/>
            <p:cNvGrpSpPr/>
            <p:nvPr/>
          </p:nvGrpSpPr>
          <p:grpSpPr>
            <a:xfrm>
              <a:off x="1659227" y="265879"/>
              <a:ext cx="1152205" cy="404558"/>
              <a:chOff x="0" y="-1"/>
              <a:chExt cx="1152203" cy="404557"/>
            </a:xfrm>
          </p:grpSpPr>
          <p:sp>
            <p:nvSpPr>
              <p:cNvPr id="795" name="Rectangle"/>
              <p:cNvSpPr/>
              <p:nvPr/>
            </p:nvSpPr>
            <p:spPr>
              <a:xfrm>
                <a:off x="-1" y="-2"/>
                <a:ext cx="1152205" cy="404559"/>
              </a:xfrm>
              <a:prstGeom prst="rect">
                <a:avLst/>
              </a:prstGeom>
              <a:solidFill>
                <a:schemeClr val="accent4">
                  <a:lumOff val="25000"/>
                </a:schemeClr>
              </a:solidFill>
              <a:ln w="12700" cap="flat">
                <a:solidFill>
                  <a:srgbClr val="000000"/>
                </a:solidFill>
                <a:prstDash val="solid"/>
                <a:miter lim="800000"/>
              </a:ln>
              <a:effectLst/>
            </p:spPr>
            <p:txBody>
              <a:bodyPr wrap="square" lIns="45718" tIns="45718" rIns="45718" bIns="45718" numCol="1" anchor="ctr">
                <a:noAutofit/>
              </a:bodyPr>
              <a:lstStyle/>
              <a:p>
                <a:pPr algn="ctr">
                  <a:defRPr sz="1200">
                    <a:latin typeface="Proxima Nova Rg"/>
                    <a:ea typeface="Proxima Nova Rg"/>
                    <a:cs typeface="Proxima Nova Rg"/>
                    <a:sym typeface="Proxima Nova Rg"/>
                  </a:defRPr>
                </a:pPr>
              </a:p>
            </p:txBody>
          </p:sp>
          <p:sp>
            <p:nvSpPr>
              <p:cNvPr id="796" name="Xception"/>
              <p:cNvSpPr txBox="1"/>
              <p:nvPr/>
            </p:nvSpPr>
            <p:spPr>
              <a:xfrm>
                <a:off x="-1" y="67656"/>
                <a:ext cx="1152205" cy="269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latin typeface="Proxima Nova Rg"/>
                    <a:ea typeface="Proxima Nova Rg"/>
                    <a:cs typeface="Proxima Nova Rg"/>
                    <a:sym typeface="Proxima Nova Rg"/>
                  </a:defRPr>
                </a:lvl1pPr>
              </a:lstStyle>
              <a:p>
                <a:pPr/>
                <a:r>
                  <a:t>Xception</a:t>
                </a:r>
              </a:p>
            </p:txBody>
          </p:sp>
        </p:grpSp>
        <p:sp>
          <p:nvSpPr>
            <p:cNvPr id="798" name="Line"/>
            <p:cNvSpPr/>
            <p:nvPr/>
          </p:nvSpPr>
          <p:spPr>
            <a:xfrm>
              <a:off x="1199288" y="469237"/>
              <a:ext cx="394092"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sp>
          <p:nvSpPr>
            <p:cNvPr id="799" name="Line"/>
            <p:cNvSpPr/>
            <p:nvPr/>
          </p:nvSpPr>
          <p:spPr>
            <a:xfrm>
              <a:off x="2864042" y="468604"/>
              <a:ext cx="394092"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pic>
          <p:nvPicPr>
            <p:cNvPr id="800" name="data_example.png" descr="data_example.png"/>
            <p:cNvPicPr>
              <a:picLocks noChangeAspect="1"/>
            </p:cNvPicPr>
            <p:nvPr/>
          </p:nvPicPr>
          <p:blipFill>
            <a:blip r:embed="rId2">
              <a:extLst/>
            </a:blip>
            <a:srcRect l="0" t="77033" r="78296" b="0"/>
            <a:stretch>
              <a:fillRect/>
            </a:stretch>
          </p:blipFill>
          <p:spPr>
            <a:xfrm>
              <a:off x="-1" y="-1"/>
              <a:ext cx="1199293" cy="936319"/>
            </a:xfrm>
            <a:prstGeom prst="rect">
              <a:avLst/>
            </a:prstGeom>
            <a:ln w="12700" cap="flat">
              <a:noFill/>
              <a:miter lim="400000"/>
            </a:ln>
            <a:effectLst/>
          </p:spPr>
        </p:pic>
      </p:grpSp>
      <p:sp>
        <p:nvSpPr>
          <p:cNvPr id="802" name="Line"/>
          <p:cNvSpPr/>
          <p:nvPr/>
        </p:nvSpPr>
        <p:spPr>
          <a:xfrm>
            <a:off x="5035863" y="2351551"/>
            <a:ext cx="366745" cy="4"/>
          </a:xfrm>
          <a:prstGeom prst="line">
            <a:avLst/>
          </a:prstGeom>
          <a:ln w="12700">
            <a:solidFill>
              <a:srgbClr val="000000"/>
            </a:solidFill>
            <a:miter/>
            <a:tailEnd type="triangle"/>
          </a:ln>
        </p:spPr>
        <p:txBody>
          <a:bodyPr lIns="45718" tIns="45718" rIns="45718" bIns="45718"/>
          <a:lstStyle/>
          <a:p>
            <a:pPr/>
          </a:p>
        </p:txBody>
      </p:sp>
      <p:sp>
        <p:nvSpPr>
          <p:cNvPr id="803" name="Output / Classes"/>
          <p:cNvSpPr txBox="1"/>
          <p:nvPr/>
        </p:nvSpPr>
        <p:spPr>
          <a:xfrm>
            <a:off x="6869596" y="2185571"/>
            <a:ext cx="592721" cy="434337"/>
          </a:xfrm>
          <a:prstGeom prst="rect">
            <a:avLst/>
          </a:prstGeom>
          <a:ln w="12700">
            <a:solidFill>
              <a:srgbClr val="0D0D0D"/>
            </a:solidFill>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100">
                <a:latin typeface="Proxima Nova Rg"/>
                <a:ea typeface="Proxima Nova Rg"/>
                <a:cs typeface="Proxima Nova Rg"/>
                <a:sym typeface="Proxima Nova Rg"/>
              </a:defRPr>
            </a:lvl1pPr>
          </a:lstStyle>
          <a:p>
            <a:pPr/>
            <a:r>
              <a:t>softmax</a:t>
            </a:r>
          </a:p>
        </p:txBody>
      </p:sp>
      <p:sp>
        <p:nvSpPr>
          <p:cNvPr id="804" name="Line"/>
          <p:cNvSpPr/>
          <p:nvPr/>
        </p:nvSpPr>
        <p:spPr>
          <a:xfrm>
            <a:off x="7509005" y="2307526"/>
            <a:ext cx="366745" cy="4"/>
          </a:xfrm>
          <a:prstGeom prst="line">
            <a:avLst/>
          </a:prstGeom>
          <a:ln w="12700">
            <a:solidFill>
              <a:srgbClr val="000000"/>
            </a:solidFill>
            <a:miter/>
            <a:tailEnd type="triangle"/>
          </a:ln>
        </p:spPr>
        <p:txBody>
          <a:bodyPr lIns="45718" tIns="45718" rIns="45718" bIns="45718"/>
          <a:lstStyle/>
          <a:p>
            <a:pPr/>
          </a:p>
        </p:txBody>
      </p:sp>
      <p:sp>
        <p:nvSpPr>
          <p:cNvPr id="805" name="Line"/>
          <p:cNvSpPr/>
          <p:nvPr/>
        </p:nvSpPr>
        <p:spPr>
          <a:xfrm>
            <a:off x="6443981" y="2303681"/>
            <a:ext cx="366745" cy="4"/>
          </a:xfrm>
          <a:prstGeom prst="line">
            <a:avLst/>
          </a:prstGeom>
          <a:ln w="12700">
            <a:solidFill>
              <a:srgbClr val="000000"/>
            </a:solidFill>
            <a:miter/>
            <a:tailEnd type="triangle"/>
          </a:ln>
        </p:spPr>
        <p:txBody>
          <a:bodyPr lIns="45718" tIns="45718" rIns="45718" bIns="45718"/>
          <a:lstStyle/>
          <a:p>
            <a:pPr/>
          </a:p>
        </p:txBody>
      </p:sp>
      <p:grpSp>
        <p:nvGrpSpPr>
          <p:cNvPr id="819" name="Group 52"/>
          <p:cNvGrpSpPr/>
          <p:nvPr/>
        </p:nvGrpSpPr>
        <p:grpSpPr>
          <a:xfrm>
            <a:off x="5590286" y="1612681"/>
            <a:ext cx="818752" cy="1470659"/>
            <a:chOff x="-1" y="0"/>
            <a:chExt cx="818750" cy="1470658"/>
          </a:xfrm>
        </p:grpSpPr>
        <p:sp>
          <p:nvSpPr>
            <p:cNvPr id="806" name="Rectangle"/>
            <p:cNvSpPr/>
            <p:nvPr/>
          </p:nvSpPr>
          <p:spPr>
            <a:xfrm>
              <a:off x="-2" y="-1"/>
              <a:ext cx="818752" cy="1470659"/>
            </a:xfrm>
            <a:prstGeom prst="rect">
              <a:avLst/>
            </a:prstGeom>
            <a:solidFill>
              <a:srgbClr val="BFDE83"/>
            </a:solidFill>
            <a:ln w="12700" cap="flat">
              <a:solidFill>
                <a:srgbClr val="000000"/>
              </a:solidFill>
              <a:prstDash val="solid"/>
              <a:miter lim="800000"/>
            </a:ln>
            <a:effectLst/>
          </p:spPr>
          <p:txBody>
            <a:bodyPr wrap="square" lIns="45718" tIns="45718" rIns="45718" bIns="45718" numCol="1" anchor="ctr">
              <a:noAutofit/>
            </a:bodyPr>
            <a:lstStyle/>
            <a:p>
              <a:pPr algn="ctr">
                <a:defRPr sz="900">
                  <a:latin typeface="Proxima Nova Rg"/>
                  <a:ea typeface="Proxima Nova Rg"/>
                  <a:cs typeface="Proxima Nova Rg"/>
                  <a:sym typeface="Proxima Nova Rg"/>
                </a:defRPr>
              </a:pPr>
            </a:p>
          </p:txBody>
        </p:sp>
        <p:grpSp>
          <p:nvGrpSpPr>
            <p:cNvPr id="809" name="Oval 54"/>
            <p:cNvGrpSpPr/>
            <p:nvPr/>
          </p:nvGrpSpPr>
          <p:grpSpPr>
            <a:xfrm>
              <a:off x="84718" y="37391"/>
              <a:ext cx="601993" cy="302961"/>
              <a:chOff x="-1" y="-1"/>
              <a:chExt cx="601991" cy="302959"/>
            </a:xfrm>
          </p:grpSpPr>
          <p:sp>
            <p:nvSpPr>
              <p:cNvPr id="807" name="Oval"/>
              <p:cNvSpPr/>
              <p:nvPr/>
            </p:nvSpPr>
            <p:spPr>
              <a:xfrm>
                <a:off x="-2" y="-2"/>
                <a:ext cx="601993"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08" name="shoes"/>
              <p:cNvSpPr txBox="1"/>
              <p:nvPr/>
            </p:nvSpPr>
            <p:spPr>
              <a:xfrm>
                <a:off x="88159" y="42258"/>
                <a:ext cx="425671"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shoes</a:t>
                </a:r>
              </a:p>
            </p:txBody>
          </p:sp>
        </p:grpSp>
        <p:grpSp>
          <p:nvGrpSpPr>
            <p:cNvPr id="812" name="Oval 55"/>
            <p:cNvGrpSpPr/>
            <p:nvPr/>
          </p:nvGrpSpPr>
          <p:grpSpPr>
            <a:xfrm>
              <a:off x="71253" y="394270"/>
              <a:ext cx="635267" cy="302961"/>
              <a:chOff x="0" y="-1"/>
              <a:chExt cx="635266" cy="302959"/>
            </a:xfrm>
          </p:grpSpPr>
          <p:sp>
            <p:nvSpPr>
              <p:cNvPr id="810" name="Oval"/>
              <p:cNvSpPr/>
              <p:nvPr/>
            </p:nvSpPr>
            <p:spPr>
              <a:xfrm>
                <a:off x="-1" y="-2"/>
                <a:ext cx="635267"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11" name="sandals"/>
              <p:cNvSpPr txBox="1"/>
              <p:nvPr/>
            </p:nvSpPr>
            <p:spPr>
              <a:xfrm>
                <a:off x="93031" y="42258"/>
                <a:ext cx="449201"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sandals</a:t>
                </a:r>
              </a:p>
            </p:txBody>
          </p:sp>
        </p:grpSp>
        <p:grpSp>
          <p:nvGrpSpPr>
            <p:cNvPr id="815" name="Oval 56"/>
            <p:cNvGrpSpPr/>
            <p:nvPr/>
          </p:nvGrpSpPr>
          <p:grpSpPr>
            <a:xfrm>
              <a:off x="87889" y="738493"/>
              <a:ext cx="612407" cy="345437"/>
              <a:chOff x="-1" y="0"/>
              <a:chExt cx="612406" cy="345435"/>
            </a:xfrm>
          </p:grpSpPr>
          <p:sp>
            <p:nvSpPr>
              <p:cNvPr id="813" name="Oval"/>
              <p:cNvSpPr/>
              <p:nvPr/>
            </p:nvSpPr>
            <p:spPr>
              <a:xfrm>
                <a:off x="-2" y="21242"/>
                <a:ext cx="612408"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14" name="slippers"/>
              <p:cNvSpPr txBox="1"/>
              <p:nvPr/>
            </p:nvSpPr>
            <p:spPr>
              <a:xfrm>
                <a:off x="89682" y="-1"/>
                <a:ext cx="433039"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slippers</a:t>
                </a:r>
              </a:p>
            </p:txBody>
          </p:sp>
        </p:grpSp>
        <p:grpSp>
          <p:nvGrpSpPr>
            <p:cNvPr id="818" name="Oval 57"/>
            <p:cNvGrpSpPr/>
            <p:nvPr/>
          </p:nvGrpSpPr>
          <p:grpSpPr>
            <a:xfrm>
              <a:off x="99318" y="1121685"/>
              <a:ext cx="601993" cy="302961"/>
              <a:chOff x="-1" y="-1"/>
              <a:chExt cx="601991" cy="302959"/>
            </a:xfrm>
          </p:grpSpPr>
          <p:sp>
            <p:nvSpPr>
              <p:cNvPr id="816" name="Oval"/>
              <p:cNvSpPr/>
              <p:nvPr/>
            </p:nvSpPr>
            <p:spPr>
              <a:xfrm>
                <a:off x="-2" y="-2"/>
                <a:ext cx="601993"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17" name="boots"/>
              <p:cNvSpPr txBox="1"/>
              <p:nvPr/>
            </p:nvSpPr>
            <p:spPr>
              <a:xfrm>
                <a:off x="88159" y="42258"/>
                <a:ext cx="425671"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boots</a:t>
                </a:r>
              </a:p>
            </p:txBody>
          </p:sp>
        </p:grpSp>
      </p:grpSp>
      <p:grpSp>
        <p:nvGrpSpPr>
          <p:cNvPr id="833" name="Group 58"/>
          <p:cNvGrpSpPr/>
          <p:nvPr/>
        </p:nvGrpSpPr>
        <p:grpSpPr>
          <a:xfrm>
            <a:off x="7970242" y="1612681"/>
            <a:ext cx="818752" cy="1470659"/>
            <a:chOff x="-1" y="0"/>
            <a:chExt cx="818750" cy="1470658"/>
          </a:xfrm>
        </p:grpSpPr>
        <p:sp>
          <p:nvSpPr>
            <p:cNvPr id="820" name="Rectangle"/>
            <p:cNvSpPr/>
            <p:nvPr/>
          </p:nvSpPr>
          <p:spPr>
            <a:xfrm>
              <a:off x="-2" y="-1"/>
              <a:ext cx="818752" cy="1470659"/>
            </a:xfrm>
            <a:prstGeom prst="rect">
              <a:avLst/>
            </a:prstGeom>
            <a:solidFill>
              <a:srgbClr val="BFDE83"/>
            </a:solidFill>
            <a:ln w="12700" cap="flat">
              <a:solidFill>
                <a:srgbClr val="000000"/>
              </a:solidFill>
              <a:prstDash val="solid"/>
              <a:miter lim="800000"/>
            </a:ln>
            <a:effectLst/>
          </p:spPr>
          <p:txBody>
            <a:bodyPr wrap="square" lIns="45718" tIns="45718" rIns="45718" bIns="45718" numCol="1" anchor="ctr">
              <a:noAutofit/>
            </a:bodyPr>
            <a:lstStyle/>
            <a:p>
              <a:pPr algn="ctr">
                <a:defRPr sz="900">
                  <a:latin typeface="Proxima Nova Rg"/>
                  <a:ea typeface="Proxima Nova Rg"/>
                  <a:cs typeface="Proxima Nova Rg"/>
                  <a:sym typeface="Proxima Nova Rg"/>
                </a:defRPr>
              </a:pPr>
            </a:p>
          </p:txBody>
        </p:sp>
        <p:grpSp>
          <p:nvGrpSpPr>
            <p:cNvPr id="823" name="Oval 60"/>
            <p:cNvGrpSpPr/>
            <p:nvPr/>
          </p:nvGrpSpPr>
          <p:grpSpPr>
            <a:xfrm>
              <a:off x="84718" y="37391"/>
              <a:ext cx="601993" cy="302961"/>
              <a:chOff x="-1" y="-1"/>
              <a:chExt cx="601991" cy="302959"/>
            </a:xfrm>
          </p:grpSpPr>
          <p:sp>
            <p:nvSpPr>
              <p:cNvPr id="821" name="Oval"/>
              <p:cNvSpPr/>
              <p:nvPr/>
            </p:nvSpPr>
            <p:spPr>
              <a:xfrm>
                <a:off x="-2" y="-2"/>
                <a:ext cx="601993" cy="302961"/>
              </a:xfrm>
              <a:prstGeom prst="ellipse">
                <a:avLst/>
              </a:prstGeom>
              <a:solidFill>
                <a:srgbClr val="A7A7A7"/>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22" name="shoes"/>
              <p:cNvSpPr txBox="1"/>
              <p:nvPr/>
            </p:nvSpPr>
            <p:spPr>
              <a:xfrm>
                <a:off x="88159" y="42258"/>
                <a:ext cx="425671"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shoes</a:t>
                </a:r>
              </a:p>
            </p:txBody>
          </p:sp>
        </p:grpSp>
        <p:grpSp>
          <p:nvGrpSpPr>
            <p:cNvPr id="826" name="Oval 61"/>
            <p:cNvGrpSpPr/>
            <p:nvPr/>
          </p:nvGrpSpPr>
          <p:grpSpPr>
            <a:xfrm>
              <a:off x="71253" y="394270"/>
              <a:ext cx="635267" cy="302961"/>
              <a:chOff x="0" y="-1"/>
              <a:chExt cx="635266" cy="302959"/>
            </a:xfrm>
          </p:grpSpPr>
          <p:sp>
            <p:nvSpPr>
              <p:cNvPr id="824" name="Oval"/>
              <p:cNvSpPr/>
              <p:nvPr/>
            </p:nvSpPr>
            <p:spPr>
              <a:xfrm>
                <a:off x="-1" y="-2"/>
                <a:ext cx="635267"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25" name="sandals"/>
              <p:cNvSpPr txBox="1"/>
              <p:nvPr/>
            </p:nvSpPr>
            <p:spPr>
              <a:xfrm>
                <a:off x="93031" y="42258"/>
                <a:ext cx="449201"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sandals</a:t>
                </a:r>
              </a:p>
            </p:txBody>
          </p:sp>
        </p:grpSp>
        <p:grpSp>
          <p:nvGrpSpPr>
            <p:cNvPr id="829" name="Oval 62"/>
            <p:cNvGrpSpPr/>
            <p:nvPr/>
          </p:nvGrpSpPr>
          <p:grpSpPr>
            <a:xfrm>
              <a:off x="87889" y="738493"/>
              <a:ext cx="612407" cy="345437"/>
              <a:chOff x="-1" y="0"/>
              <a:chExt cx="612406" cy="345435"/>
            </a:xfrm>
          </p:grpSpPr>
          <p:sp>
            <p:nvSpPr>
              <p:cNvPr id="827" name="Oval"/>
              <p:cNvSpPr/>
              <p:nvPr/>
            </p:nvSpPr>
            <p:spPr>
              <a:xfrm>
                <a:off x="-2" y="21242"/>
                <a:ext cx="612408"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28" name="slippers"/>
              <p:cNvSpPr txBox="1"/>
              <p:nvPr/>
            </p:nvSpPr>
            <p:spPr>
              <a:xfrm>
                <a:off x="89682" y="-1"/>
                <a:ext cx="433039"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slippers</a:t>
                </a:r>
              </a:p>
            </p:txBody>
          </p:sp>
        </p:grpSp>
        <p:grpSp>
          <p:nvGrpSpPr>
            <p:cNvPr id="832" name="Oval 65"/>
            <p:cNvGrpSpPr/>
            <p:nvPr/>
          </p:nvGrpSpPr>
          <p:grpSpPr>
            <a:xfrm>
              <a:off x="99318" y="1121685"/>
              <a:ext cx="601993" cy="302961"/>
              <a:chOff x="-1" y="-1"/>
              <a:chExt cx="601991" cy="302959"/>
            </a:xfrm>
          </p:grpSpPr>
          <p:sp>
            <p:nvSpPr>
              <p:cNvPr id="830" name="Oval"/>
              <p:cNvSpPr/>
              <p:nvPr/>
            </p:nvSpPr>
            <p:spPr>
              <a:xfrm>
                <a:off x="-2" y="-2"/>
                <a:ext cx="601993" cy="302961"/>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31" name="boots"/>
              <p:cNvSpPr txBox="1"/>
              <p:nvPr/>
            </p:nvSpPr>
            <p:spPr>
              <a:xfrm>
                <a:off x="88159" y="42258"/>
                <a:ext cx="425671"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boots</a:t>
                </a:r>
              </a:p>
            </p:txBody>
          </p:sp>
        </p:grpSp>
      </p:grpSp>
      <p:sp>
        <p:nvSpPr>
          <p:cNvPr id="834" name="TextBox 66"/>
          <p:cNvSpPr txBox="1"/>
          <p:nvPr/>
        </p:nvSpPr>
        <p:spPr>
          <a:xfrm>
            <a:off x="5729740" y="1336450"/>
            <a:ext cx="791029"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Proxima Nova Rg"/>
                <a:ea typeface="Proxima Nova Rg"/>
                <a:cs typeface="Proxima Nova Rg"/>
                <a:sym typeface="Proxima Nova Rg"/>
              </a:defRPr>
            </a:lvl1pPr>
          </a:lstStyle>
          <a:p>
            <a:pPr/>
            <a:r>
              <a:t>scores</a:t>
            </a:r>
          </a:p>
        </p:txBody>
      </p:sp>
      <p:sp>
        <p:nvSpPr>
          <p:cNvPr id="835" name="TextBox 71"/>
          <p:cNvSpPr txBox="1"/>
          <p:nvPr/>
        </p:nvSpPr>
        <p:spPr>
          <a:xfrm>
            <a:off x="7926554" y="1336450"/>
            <a:ext cx="1134927"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Proxima Nova Rg"/>
                <a:ea typeface="Proxima Nova Rg"/>
                <a:cs typeface="Proxima Nova Rg"/>
                <a:sym typeface="Proxima Nova Rg"/>
              </a:defRPr>
            </a:lvl1pPr>
          </a:lstStyle>
          <a:p>
            <a:pPr/>
            <a:r>
              <a:t>Probabilities</a:t>
            </a:r>
          </a:p>
        </p:txBody>
      </p:sp>
      <p:sp>
        <p:nvSpPr>
          <p:cNvPr id="836" name="TextBox 78"/>
          <p:cNvSpPr txBox="1"/>
          <p:nvPr/>
        </p:nvSpPr>
        <p:spPr>
          <a:xfrm>
            <a:off x="2512202" y="2567632"/>
            <a:ext cx="88974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100">
                <a:latin typeface="Proxima Nova Rg"/>
                <a:ea typeface="Proxima Nova Rg"/>
                <a:cs typeface="Proxima Nova Rg"/>
                <a:sym typeface="Proxima Nova Rg"/>
              </a:defRPr>
            </a:lvl1pPr>
          </a:lstStyle>
          <a:p>
            <a:pPr/>
            <a:r>
              <a:t>3, 3, 2048</a:t>
            </a:r>
          </a:p>
        </p:txBody>
      </p:sp>
      <p:sp>
        <p:nvSpPr>
          <p:cNvPr id="837" name="TextBox 80"/>
          <p:cNvSpPr txBox="1"/>
          <p:nvPr/>
        </p:nvSpPr>
        <p:spPr>
          <a:xfrm>
            <a:off x="4293908" y="2533450"/>
            <a:ext cx="889745" cy="25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100">
                <a:latin typeface="Proxima Nova Rg"/>
                <a:ea typeface="Proxima Nova Rg"/>
                <a:cs typeface="Proxima Nova Rg"/>
                <a:sym typeface="Proxima Nova Rg"/>
              </a:defRPr>
            </a:lvl1pPr>
          </a:lstStyle>
          <a:p>
            <a:pPr/>
            <a:r>
              <a:t>2048</a:t>
            </a:r>
          </a:p>
        </p:txBody>
      </p:sp>
      <p:grpSp>
        <p:nvGrpSpPr>
          <p:cNvPr id="890" name="Group 2"/>
          <p:cNvGrpSpPr/>
          <p:nvPr/>
        </p:nvGrpSpPr>
        <p:grpSpPr>
          <a:xfrm>
            <a:off x="482807" y="4000979"/>
            <a:ext cx="8466889" cy="1996519"/>
            <a:chOff x="-3" y="0"/>
            <a:chExt cx="8466887" cy="1996518"/>
          </a:xfrm>
        </p:grpSpPr>
        <p:grpSp>
          <p:nvGrpSpPr>
            <p:cNvPr id="852" name="Group 13"/>
            <p:cNvGrpSpPr/>
            <p:nvPr/>
          </p:nvGrpSpPr>
          <p:grpSpPr>
            <a:xfrm>
              <a:off x="-4" y="367692"/>
              <a:ext cx="4978594" cy="1261131"/>
              <a:chOff x="-1" y="-2"/>
              <a:chExt cx="4978593" cy="1261129"/>
            </a:xfrm>
          </p:grpSpPr>
          <p:grpSp>
            <p:nvGrpSpPr>
              <p:cNvPr id="840" name="Rectangle"/>
              <p:cNvGrpSpPr/>
              <p:nvPr/>
            </p:nvGrpSpPr>
            <p:grpSpPr>
              <a:xfrm>
                <a:off x="3998911" y="-3"/>
                <a:ext cx="554148" cy="1261131"/>
                <a:chOff x="0" y="-1"/>
                <a:chExt cx="554146" cy="1261129"/>
              </a:xfrm>
            </p:grpSpPr>
            <p:sp>
              <p:nvSpPr>
                <p:cNvPr id="838" name="Rectangle"/>
                <p:cNvSpPr/>
                <p:nvPr/>
              </p:nvSpPr>
              <p:spPr>
                <a:xfrm>
                  <a:off x="-1" y="-2"/>
                  <a:ext cx="554148" cy="1261131"/>
                </a:xfrm>
                <a:prstGeom prst="rect">
                  <a:avLst/>
                </a:prstGeom>
                <a:solidFill>
                  <a:srgbClr val="BFDE83"/>
                </a:solidFill>
                <a:ln w="12700" cap="flat">
                  <a:solidFill>
                    <a:srgbClr val="000000"/>
                  </a:solidFill>
                  <a:prstDash val="solid"/>
                  <a:miter lim="800000"/>
                </a:ln>
                <a:effectLst/>
              </p:spPr>
              <p:txBody>
                <a:bodyPr wrap="square" lIns="45718" tIns="45718" rIns="45718" bIns="45718" numCol="1" anchor="ctr">
                  <a:noAutofit/>
                </a:bodyPr>
                <a:lstStyle/>
                <a:p>
                  <a:pPr algn="ctr">
                    <a:defRPr sz="1100">
                      <a:latin typeface="Proxima Nova Rg"/>
                      <a:ea typeface="Proxima Nova Rg"/>
                      <a:cs typeface="Proxima Nova Rg"/>
                      <a:sym typeface="Proxima Nova Rg"/>
                    </a:defRPr>
                  </a:pPr>
                </a:p>
              </p:txBody>
            </p:sp>
            <p:sp>
              <p:nvSpPr>
                <p:cNvPr id="839" name="FC…"/>
                <p:cNvSpPr txBox="1"/>
                <p:nvPr/>
              </p:nvSpPr>
              <p:spPr>
                <a:xfrm>
                  <a:off x="-1" y="222889"/>
                  <a:ext cx="554148" cy="815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600">
                      <a:latin typeface="Proxima Nova Rg"/>
                      <a:ea typeface="Proxima Nova Rg"/>
                      <a:cs typeface="Proxima Nova Rg"/>
                      <a:sym typeface="Proxima Nova Rg"/>
                    </a:defRPr>
                  </a:pPr>
                  <a:r>
                    <a:t>FC</a:t>
                  </a:r>
                </a:p>
                <a:p>
                  <a:pPr algn="ctr">
                    <a:defRPr sz="1600">
                      <a:latin typeface="Proxima Nova Rg"/>
                      <a:ea typeface="Proxima Nova Rg"/>
                      <a:cs typeface="Proxima Nova Rg"/>
                      <a:sym typeface="Proxima Nova Rg"/>
                    </a:defRPr>
                  </a:pPr>
                  <a:r>
                    <a:t>+</a:t>
                  </a:r>
                </a:p>
                <a:p>
                  <a:pPr algn="ctr">
                    <a:defRPr sz="1600">
                      <a:latin typeface="Proxima Nova Rg"/>
                      <a:ea typeface="Proxima Nova Rg"/>
                      <a:cs typeface="Proxima Nova Rg"/>
                      <a:sym typeface="Proxima Nova Rg"/>
                    </a:defRPr>
                  </a:pPr>
                  <a:r>
                    <a:t>Relu</a:t>
                  </a:r>
                </a:p>
              </p:txBody>
            </p:sp>
          </p:grpSp>
          <p:pic>
            <p:nvPicPr>
              <p:cNvPr id="841" name="data_example.png" descr="data_example.png"/>
              <p:cNvPicPr>
                <a:picLocks noChangeAspect="1"/>
              </p:cNvPicPr>
              <p:nvPr/>
            </p:nvPicPr>
            <p:blipFill>
              <a:blip r:embed="rId2">
                <a:extLst/>
              </a:blip>
              <a:srcRect l="0" t="77033" r="78296" b="0"/>
              <a:stretch>
                <a:fillRect/>
              </a:stretch>
            </p:blipFill>
            <p:spPr>
              <a:xfrm>
                <a:off x="-2" y="237787"/>
                <a:ext cx="1199293" cy="936322"/>
              </a:xfrm>
              <a:prstGeom prst="rect">
                <a:avLst/>
              </a:prstGeom>
              <a:ln w="12700" cap="flat">
                <a:noFill/>
                <a:miter lim="400000"/>
              </a:ln>
              <a:effectLst/>
            </p:spPr>
          </p:pic>
          <p:grpSp>
            <p:nvGrpSpPr>
              <p:cNvPr id="844" name="Rectangle"/>
              <p:cNvGrpSpPr/>
              <p:nvPr/>
            </p:nvGrpSpPr>
            <p:grpSpPr>
              <a:xfrm>
                <a:off x="2894742" y="486937"/>
                <a:ext cx="676295" cy="404560"/>
                <a:chOff x="0" y="0"/>
                <a:chExt cx="676293" cy="404559"/>
              </a:xfrm>
            </p:grpSpPr>
            <p:sp>
              <p:nvSpPr>
                <p:cNvPr id="842" name="Rectangle"/>
                <p:cNvSpPr/>
                <p:nvPr/>
              </p:nvSpPr>
              <p:spPr>
                <a:xfrm>
                  <a:off x="0" y="-1"/>
                  <a:ext cx="676295" cy="404560"/>
                </a:xfrm>
                <a:prstGeom prst="rect">
                  <a:avLst/>
                </a:prstGeom>
                <a:solidFill>
                  <a:srgbClr val="00B0F0"/>
                </a:solidFill>
                <a:ln w="12700" cap="flat">
                  <a:solidFill>
                    <a:srgbClr val="000000"/>
                  </a:solidFill>
                  <a:prstDash val="solid"/>
                  <a:miter lim="800000"/>
                </a:ln>
                <a:effectLst/>
              </p:spPr>
              <p:txBody>
                <a:bodyPr wrap="square" lIns="45718" tIns="45718" rIns="45718" bIns="45718" numCol="1" anchor="ctr">
                  <a:noAutofit/>
                </a:bodyPr>
                <a:lstStyle/>
                <a:p>
                  <a:pPr algn="ctr">
                    <a:defRPr>
                      <a:latin typeface="Proxima Nova Rg"/>
                      <a:ea typeface="Proxima Nova Rg"/>
                      <a:cs typeface="Proxima Nova Rg"/>
                      <a:sym typeface="Proxima Nova Rg"/>
                    </a:defRPr>
                  </a:pPr>
                </a:p>
              </p:txBody>
            </p:sp>
            <p:sp>
              <p:nvSpPr>
                <p:cNvPr id="843" name="G.A.B"/>
                <p:cNvSpPr txBox="1"/>
                <p:nvPr/>
              </p:nvSpPr>
              <p:spPr>
                <a:xfrm>
                  <a:off x="0" y="29559"/>
                  <a:ext cx="676295"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atin typeface="Proxima Nova Rg"/>
                      <a:ea typeface="Proxima Nova Rg"/>
                      <a:cs typeface="Proxima Nova Rg"/>
                      <a:sym typeface="Proxima Nova Rg"/>
                    </a:defRPr>
                  </a:lvl1pPr>
                </a:lstStyle>
                <a:p>
                  <a:pPr/>
                  <a:r>
                    <a:t>G.A.B</a:t>
                  </a:r>
                </a:p>
              </p:txBody>
            </p:sp>
          </p:grpSp>
          <p:grpSp>
            <p:nvGrpSpPr>
              <p:cNvPr id="847" name="Rectangle"/>
              <p:cNvGrpSpPr/>
              <p:nvPr/>
            </p:nvGrpSpPr>
            <p:grpSpPr>
              <a:xfrm>
                <a:off x="1622016" y="514134"/>
                <a:ext cx="789695" cy="404558"/>
                <a:chOff x="0" y="-1"/>
                <a:chExt cx="789693" cy="404557"/>
              </a:xfrm>
            </p:grpSpPr>
            <p:sp>
              <p:nvSpPr>
                <p:cNvPr id="845" name="Rectangle"/>
                <p:cNvSpPr/>
                <p:nvPr/>
              </p:nvSpPr>
              <p:spPr>
                <a:xfrm>
                  <a:off x="-1" y="-2"/>
                  <a:ext cx="789695" cy="404559"/>
                </a:xfrm>
                <a:prstGeom prst="rect">
                  <a:avLst/>
                </a:prstGeom>
                <a:solidFill>
                  <a:schemeClr val="accent4">
                    <a:lumOff val="25000"/>
                  </a:schemeClr>
                </a:solidFill>
                <a:ln w="12700" cap="flat">
                  <a:solidFill>
                    <a:srgbClr val="000000"/>
                  </a:solidFill>
                  <a:prstDash val="solid"/>
                  <a:miter lim="800000"/>
                </a:ln>
                <a:effectLst/>
              </p:spPr>
              <p:txBody>
                <a:bodyPr wrap="square" lIns="45718" tIns="45718" rIns="45718" bIns="45718" numCol="1" anchor="ctr">
                  <a:noAutofit/>
                </a:bodyPr>
                <a:lstStyle/>
                <a:p>
                  <a:pPr algn="ctr">
                    <a:defRPr sz="1200">
                      <a:latin typeface="Proxima Nova Rg"/>
                      <a:ea typeface="Proxima Nova Rg"/>
                      <a:cs typeface="Proxima Nova Rg"/>
                      <a:sym typeface="Proxima Nova Rg"/>
                    </a:defRPr>
                  </a:pPr>
                </a:p>
              </p:txBody>
            </p:sp>
            <p:sp>
              <p:nvSpPr>
                <p:cNvPr id="846" name="Xception"/>
                <p:cNvSpPr txBox="1"/>
                <p:nvPr/>
              </p:nvSpPr>
              <p:spPr>
                <a:xfrm>
                  <a:off x="-1" y="67656"/>
                  <a:ext cx="789695" cy="269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latin typeface="Proxima Nova Rg"/>
                      <a:ea typeface="Proxima Nova Rg"/>
                      <a:cs typeface="Proxima Nova Rg"/>
                      <a:sym typeface="Proxima Nova Rg"/>
                    </a:defRPr>
                  </a:lvl1pPr>
                </a:lstStyle>
                <a:p>
                  <a:pPr/>
                  <a:r>
                    <a:t>Xception</a:t>
                  </a:r>
                </a:p>
              </p:txBody>
            </p:sp>
          </p:grpSp>
          <p:sp>
            <p:nvSpPr>
              <p:cNvPr id="848" name="Line"/>
              <p:cNvSpPr/>
              <p:nvPr/>
            </p:nvSpPr>
            <p:spPr>
              <a:xfrm>
                <a:off x="1190583" y="708139"/>
                <a:ext cx="394092"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sp>
            <p:nvSpPr>
              <p:cNvPr id="849" name="Line"/>
              <p:cNvSpPr/>
              <p:nvPr/>
            </p:nvSpPr>
            <p:spPr>
              <a:xfrm>
                <a:off x="2466362" y="689215"/>
                <a:ext cx="394092"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sp>
            <p:nvSpPr>
              <p:cNvPr id="850" name="Line"/>
              <p:cNvSpPr/>
              <p:nvPr/>
            </p:nvSpPr>
            <p:spPr>
              <a:xfrm>
                <a:off x="3615844" y="678750"/>
                <a:ext cx="366745"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sp>
            <p:nvSpPr>
              <p:cNvPr id="851" name="Line"/>
              <p:cNvSpPr/>
              <p:nvPr/>
            </p:nvSpPr>
            <p:spPr>
              <a:xfrm>
                <a:off x="4611847" y="689215"/>
                <a:ext cx="366745"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grpSp>
        <p:sp>
          <p:nvSpPr>
            <p:cNvPr id="853" name="Output / Classes"/>
            <p:cNvSpPr txBox="1"/>
            <p:nvPr/>
          </p:nvSpPr>
          <p:spPr>
            <a:xfrm>
              <a:off x="6395074" y="885530"/>
              <a:ext cx="592721" cy="434337"/>
            </a:xfrm>
            <a:prstGeom prst="rect">
              <a:avLst/>
            </a:prstGeom>
            <a:noFill/>
            <a:ln w="12700" cap="flat">
              <a:solidFill>
                <a:srgbClr val="0D0D0D"/>
              </a:solidFill>
              <a:prstDash val="solid"/>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100">
                  <a:latin typeface="Proxima Nova Rg"/>
                  <a:ea typeface="Proxima Nova Rg"/>
                  <a:cs typeface="Proxima Nova Rg"/>
                  <a:sym typeface="Proxima Nova Rg"/>
                </a:defRPr>
              </a:lvl1pPr>
            </a:lstStyle>
            <a:p>
              <a:pPr/>
              <a:r>
                <a:t>softmax</a:t>
              </a:r>
            </a:p>
          </p:txBody>
        </p:sp>
        <p:sp>
          <p:nvSpPr>
            <p:cNvPr id="854" name="Line"/>
            <p:cNvSpPr/>
            <p:nvPr/>
          </p:nvSpPr>
          <p:spPr>
            <a:xfrm>
              <a:off x="7034482" y="1007486"/>
              <a:ext cx="366745"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sp>
          <p:nvSpPr>
            <p:cNvPr id="855" name="Line"/>
            <p:cNvSpPr/>
            <p:nvPr/>
          </p:nvSpPr>
          <p:spPr>
            <a:xfrm>
              <a:off x="5969457" y="1003640"/>
              <a:ext cx="366745" cy="4"/>
            </a:xfrm>
            <a:prstGeom prst="line">
              <a:avLst/>
            </a:prstGeom>
            <a:noFill/>
            <a:ln w="12700" cap="flat">
              <a:solidFill>
                <a:srgbClr val="000000"/>
              </a:solidFill>
              <a:prstDash val="solid"/>
              <a:miter lim="800000"/>
              <a:tailEnd type="triangle" w="med" len="med"/>
            </a:ln>
            <a:effectLst/>
          </p:spPr>
          <p:txBody>
            <a:bodyPr wrap="square" lIns="45718" tIns="45718" rIns="45718" bIns="45718" numCol="1" anchor="t">
              <a:noAutofit/>
            </a:bodyPr>
            <a:lstStyle/>
            <a:p>
              <a:pPr/>
            </a:p>
          </p:txBody>
        </p:sp>
        <p:grpSp>
          <p:nvGrpSpPr>
            <p:cNvPr id="869" name="Group 90"/>
            <p:cNvGrpSpPr/>
            <p:nvPr/>
          </p:nvGrpSpPr>
          <p:grpSpPr>
            <a:xfrm>
              <a:off x="5115762" y="312640"/>
              <a:ext cx="818753" cy="1470664"/>
              <a:chOff x="-1" y="0"/>
              <a:chExt cx="818752" cy="1470662"/>
            </a:xfrm>
          </p:grpSpPr>
          <p:sp>
            <p:nvSpPr>
              <p:cNvPr id="856" name="Rectangle"/>
              <p:cNvSpPr/>
              <p:nvPr/>
            </p:nvSpPr>
            <p:spPr>
              <a:xfrm>
                <a:off x="-2" y="-1"/>
                <a:ext cx="818754" cy="1470663"/>
              </a:xfrm>
              <a:prstGeom prst="rect">
                <a:avLst/>
              </a:prstGeom>
              <a:solidFill>
                <a:srgbClr val="BFDE83"/>
              </a:solidFill>
              <a:ln w="12700" cap="flat">
                <a:solidFill>
                  <a:srgbClr val="000000"/>
                </a:solidFill>
                <a:prstDash val="solid"/>
                <a:miter lim="800000"/>
              </a:ln>
              <a:effectLst/>
            </p:spPr>
            <p:txBody>
              <a:bodyPr wrap="square" lIns="45718" tIns="45718" rIns="45718" bIns="45718" numCol="1" anchor="ctr">
                <a:noAutofit/>
              </a:bodyPr>
              <a:lstStyle/>
              <a:p>
                <a:pPr algn="ctr">
                  <a:defRPr sz="900">
                    <a:latin typeface="Proxima Nova Rg"/>
                    <a:ea typeface="Proxima Nova Rg"/>
                    <a:cs typeface="Proxima Nova Rg"/>
                    <a:sym typeface="Proxima Nova Rg"/>
                  </a:defRPr>
                </a:pPr>
              </a:p>
            </p:txBody>
          </p:sp>
          <p:grpSp>
            <p:nvGrpSpPr>
              <p:cNvPr id="859" name="Oval 92"/>
              <p:cNvGrpSpPr/>
              <p:nvPr/>
            </p:nvGrpSpPr>
            <p:grpSpPr>
              <a:xfrm>
                <a:off x="84719" y="37393"/>
                <a:ext cx="601989" cy="302965"/>
                <a:chOff x="0" y="-1"/>
                <a:chExt cx="601988" cy="302963"/>
              </a:xfrm>
            </p:grpSpPr>
            <p:sp>
              <p:nvSpPr>
                <p:cNvPr id="857" name="Oval"/>
                <p:cNvSpPr/>
                <p:nvPr/>
              </p:nvSpPr>
              <p:spPr>
                <a:xfrm>
                  <a:off x="-1" y="-2"/>
                  <a:ext cx="601989"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58" name="shoes"/>
                <p:cNvSpPr txBox="1"/>
                <p:nvPr/>
              </p:nvSpPr>
              <p:spPr>
                <a:xfrm>
                  <a:off x="88158" y="42257"/>
                  <a:ext cx="425672"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shoes</a:t>
                  </a:r>
                </a:p>
              </p:txBody>
            </p:sp>
          </p:grpSp>
          <p:grpSp>
            <p:nvGrpSpPr>
              <p:cNvPr id="862" name="Oval 93"/>
              <p:cNvGrpSpPr/>
              <p:nvPr/>
            </p:nvGrpSpPr>
            <p:grpSpPr>
              <a:xfrm>
                <a:off x="71252" y="394272"/>
                <a:ext cx="635267" cy="302965"/>
                <a:chOff x="-1" y="-1"/>
                <a:chExt cx="635266" cy="302963"/>
              </a:xfrm>
            </p:grpSpPr>
            <p:sp>
              <p:nvSpPr>
                <p:cNvPr id="860" name="Oval"/>
                <p:cNvSpPr/>
                <p:nvPr/>
              </p:nvSpPr>
              <p:spPr>
                <a:xfrm>
                  <a:off x="-2" y="-2"/>
                  <a:ext cx="635268"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61" name="sandals"/>
                <p:cNvSpPr txBox="1"/>
                <p:nvPr/>
              </p:nvSpPr>
              <p:spPr>
                <a:xfrm>
                  <a:off x="93032" y="42257"/>
                  <a:ext cx="449202"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sandals</a:t>
                  </a:r>
                </a:p>
              </p:txBody>
            </p:sp>
          </p:grpSp>
          <p:grpSp>
            <p:nvGrpSpPr>
              <p:cNvPr id="865" name="Oval 94"/>
              <p:cNvGrpSpPr/>
              <p:nvPr/>
            </p:nvGrpSpPr>
            <p:grpSpPr>
              <a:xfrm>
                <a:off x="87892" y="738496"/>
                <a:ext cx="612405" cy="345437"/>
                <a:chOff x="0" y="-2"/>
                <a:chExt cx="612403" cy="345435"/>
              </a:xfrm>
            </p:grpSpPr>
            <p:sp>
              <p:nvSpPr>
                <p:cNvPr id="863" name="Oval"/>
                <p:cNvSpPr/>
                <p:nvPr/>
              </p:nvSpPr>
              <p:spPr>
                <a:xfrm>
                  <a:off x="0" y="21242"/>
                  <a:ext cx="612404"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64" name="slippers"/>
                <p:cNvSpPr txBox="1"/>
                <p:nvPr/>
              </p:nvSpPr>
              <p:spPr>
                <a:xfrm>
                  <a:off x="89682" y="-3"/>
                  <a:ext cx="433040"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slippers</a:t>
                  </a:r>
                </a:p>
              </p:txBody>
            </p:sp>
          </p:grpSp>
          <p:grpSp>
            <p:nvGrpSpPr>
              <p:cNvPr id="868" name="Oval 95"/>
              <p:cNvGrpSpPr/>
              <p:nvPr/>
            </p:nvGrpSpPr>
            <p:grpSpPr>
              <a:xfrm>
                <a:off x="99319" y="1121691"/>
                <a:ext cx="601989" cy="302965"/>
                <a:chOff x="0" y="-1"/>
                <a:chExt cx="601988" cy="302963"/>
              </a:xfrm>
            </p:grpSpPr>
            <p:sp>
              <p:nvSpPr>
                <p:cNvPr id="866" name="Oval"/>
                <p:cNvSpPr/>
                <p:nvPr/>
              </p:nvSpPr>
              <p:spPr>
                <a:xfrm>
                  <a:off x="-1" y="-2"/>
                  <a:ext cx="601989"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67" name="boots"/>
                <p:cNvSpPr txBox="1"/>
                <p:nvPr/>
              </p:nvSpPr>
              <p:spPr>
                <a:xfrm>
                  <a:off x="88158" y="42257"/>
                  <a:ext cx="425672"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boots</a:t>
                  </a:r>
                </a:p>
              </p:txBody>
            </p:sp>
          </p:grpSp>
        </p:grpSp>
        <p:grpSp>
          <p:nvGrpSpPr>
            <p:cNvPr id="883" name="Group 96"/>
            <p:cNvGrpSpPr/>
            <p:nvPr/>
          </p:nvGrpSpPr>
          <p:grpSpPr>
            <a:xfrm>
              <a:off x="7495721" y="312640"/>
              <a:ext cx="818753" cy="1470664"/>
              <a:chOff x="-1" y="0"/>
              <a:chExt cx="818752" cy="1470662"/>
            </a:xfrm>
          </p:grpSpPr>
          <p:sp>
            <p:nvSpPr>
              <p:cNvPr id="870" name="Rectangle"/>
              <p:cNvSpPr/>
              <p:nvPr/>
            </p:nvSpPr>
            <p:spPr>
              <a:xfrm>
                <a:off x="-2" y="-1"/>
                <a:ext cx="818754" cy="1470663"/>
              </a:xfrm>
              <a:prstGeom prst="rect">
                <a:avLst/>
              </a:prstGeom>
              <a:solidFill>
                <a:srgbClr val="BFDE83"/>
              </a:solidFill>
              <a:ln w="12700" cap="flat">
                <a:solidFill>
                  <a:srgbClr val="000000"/>
                </a:solidFill>
                <a:prstDash val="solid"/>
                <a:miter lim="800000"/>
              </a:ln>
              <a:effectLst/>
            </p:spPr>
            <p:txBody>
              <a:bodyPr wrap="square" lIns="45718" tIns="45718" rIns="45718" bIns="45718" numCol="1" anchor="ctr">
                <a:noAutofit/>
              </a:bodyPr>
              <a:lstStyle/>
              <a:p>
                <a:pPr algn="ctr">
                  <a:defRPr sz="900">
                    <a:latin typeface="Proxima Nova Rg"/>
                    <a:ea typeface="Proxima Nova Rg"/>
                    <a:cs typeface="Proxima Nova Rg"/>
                    <a:sym typeface="Proxima Nova Rg"/>
                  </a:defRPr>
                </a:pPr>
              </a:p>
            </p:txBody>
          </p:sp>
          <p:grpSp>
            <p:nvGrpSpPr>
              <p:cNvPr id="873" name="Oval 98"/>
              <p:cNvGrpSpPr/>
              <p:nvPr/>
            </p:nvGrpSpPr>
            <p:grpSpPr>
              <a:xfrm>
                <a:off x="84719" y="37393"/>
                <a:ext cx="601989" cy="302965"/>
                <a:chOff x="0" y="-1"/>
                <a:chExt cx="601988" cy="302963"/>
              </a:xfrm>
            </p:grpSpPr>
            <p:sp>
              <p:nvSpPr>
                <p:cNvPr id="871" name="Oval"/>
                <p:cNvSpPr/>
                <p:nvPr/>
              </p:nvSpPr>
              <p:spPr>
                <a:xfrm>
                  <a:off x="-1" y="-2"/>
                  <a:ext cx="601989" cy="302965"/>
                </a:xfrm>
                <a:prstGeom prst="ellipse">
                  <a:avLst/>
                </a:prstGeom>
                <a:solidFill>
                  <a:srgbClr val="A7A7A7"/>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72" name="shoes"/>
                <p:cNvSpPr txBox="1"/>
                <p:nvPr/>
              </p:nvSpPr>
              <p:spPr>
                <a:xfrm>
                  <a:off x="88158" y="42257"/>
                  <a:ext cx="425672"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shoes</a:t>
                  </a:r>
                </a:p>
              </p:txBody>
            </p:sp>
          </p:grpSp>
          <p:grpSp>
            <p:nvGrpSpPr>
              <p:cNvPr id="876" name="Oval 99"/>
              <p:cNvGrpSpPr/>
              <p:nvPr/>
            </p:nvGrpSpPr>
            <p:grpSpPr>
              <a:xfrm>
                <a:off x="71252" y="394272"/>
                <a:ext cx="635267" cy="302965"/>
                <a:chOff x="-1" y="-1"/>
                <a:chExt cx="635266" cy="302963"/>
              </a:xfrm>
            </p:grpSpPr>
            <p:sp>
              <p:nvSpPr>
                <p:cNvPr id="874" name="Oval"/>
                <p:cNvSpPr/>
                <p:nvPr/>
              </p:nvSpPr>
              <p:spPr>
                <a:xfrm>
                  <a:off x="-2" y="-2"/>
                  <a:ext cx="635268"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75" name="sandals"/>
                <p:cNvSpPr txBox="1"/>
                <p:nvPr/>
              </p:nvSpPr>
              <p:spPr>
                <a:xfrm>
                  <a:off x="93032" y="42257"/>
                  <a:ext cx="449202"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sandals</a:t>
                  </a:r>
                </a:p>
              </p:txBody>
            </p:sp>
          </p:grpSp>
          <p:grpSp>
            <p:nvGrpSpPr>
              <p:cNvPr id="879" name="Oval 100"/>
              <p:cNvGrpSpPr/>
              <p:nvPr/>
            </p:nvGrpSpPr>
            <p:grpSpPr>
              <a:xfrm>
                <a:off x="87892" y="738496"/>
                <a:ext cx="612405" cy="345437"/>
                <a:chOff x="0" y="-2"/>
                <a:chExt cx="612403" cy="345435"/>
              </a:xfrm>
            </p:grpSpPr>
            <p:sp>
              <p:nvSpPr>
                <p:cNvPr id="877" name="Oval"/>
                <p:cNvSpPr/>
                <p:nvPr/>
              </p:nvSpPr>
              <p:spPr>
                <a:xfrm>
                  <a:off x="0" y="21242"/>
                  <a:ext cx="612404"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78" name="slippers"/>
                <p:cNvSpPr txBox="1"/>
                <p:nvPr/>
              </p:nvSpPr>
              <p:spPr>
                <a:xfrm>
                  <a:off x="89682" y="-3"/>
                  <a:ext cx="433040" cy="34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slippers</a:t>
                  </a:r>
                </a:p>
              </p:txBody>
            </p:sp>
          </p:grpSp>
          <p:grpSp>
            <p:nvGrpSpPr>
              <p:cNvPr id="882" name="Oval 101"/>
              <p:cNvGrpSpPr/>
              <p:nvPr/>
            </p:nvGrpSpPr>
            <p:grpSpPr>
              <a:xfrm>
                <a:off x="99319" y="1121691"/>
                <a:ext cx="601989" cy="302965"/>
                <a:chOff x="0" y="-1"/>
                <a:chExt cx="601988" cy="302963"/>
              </a:xfrm>
            </p:grpSpPr>
            <p:sp>
              <p:nvSpPr>
                <p:cNvPr id="880" name="Oval"/>
                <p:cNvSpPr/>
                <p:nvPr/>
              </p:nvSpPr>
              <p:spPr>
                <a:xfrm>
                  <a:off x="-1" y="-2"/>
                  <a:ext cx="601989" cy="30296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defRPr sz="800">
                      <a:latin typeface="Proxima Nova Rg"/>
                      <a:ea typeface="Proxima Nova Rg"/>
                      <a:cs typeface="Proxima Nova Rg"/>
                      <a:sym typeface="Proxima Nova Rg"/>
                    </a:defRPr>
                  </a:pPr>
                </a:p>
              </p:txBody>
            </p:sp>
            <p:sp>
              <p:nvSpPr>
                <p:cNvPr id="881" name="boots"/>
                <p:cNvSpPr txBox="1"/>
                <p:nvPr/>
              </p:nvSpPr>
              <p:spPr>
                <a:xfrm>
                  <a:off x="88158" y="42257"/>
                  <a:ext cx="425672" cy="218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latin typeface="Proxima Nova Rg"/>
                      <a:ea typeface="Proxima Nova Rg"/>
                      <a:cs typeface="Proxima Nova Rg"/>
                      <a:sym typeface="Proxima Nova Rg"/>
                    </a:defRPr>
                  </a:lvl1pPr>
                </a:lstStyle>
                <a:p>
                  <a:pPr/>
                  <a:r>
                    <a:t> boots</a:t>
                  </a:r>
                </a:p>
              </p:txBody>
            </p:sp>
          </p:grpSp>
        </p:grpSp>
        <p:sp>
          <p:nvSpPr>
            <p:cNvPr id="884" name="TextBox 102"/>
            <p:cNvSpPr txBox="1"/>
            <p:nvPr/>
          </p:nvSpPr>
          <p:spPr>
            <a:xfrm>
              <a:off x="5255215" y="36408"/>
              <a:ext cx="791029" cy="269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200">
                  <a:latin typeface="Proxima Nova Rg"/>
                  <a:ea typeface="Proxima Nova Rg"/>
                  <a:cs typeface="Proxima Nova Rg"/>
                  <a:sym typeface="Proxima Nova Rg"/>
                </a:defRPr>
              </a:lvl1pPr>
            </a:lstStyle>
            <a:p>
              <a:pPr/>
              <a:r>
                <a:t>scores</a:t>
              </a:r>
            </a:p>
          </p:txBody>
        </p:sp>
        <p:sp>
          <p:nvSpPr>
            <p:cNvPr id="885" name="TextBox 103"/>
            <p:cNvSpPr txBox="1"/>
            <p:nvPr/>
          </p:nvSpPr>
          <p:spPr>
            <a:xfrm>
              <a:off x="7453085" y="22024"/>
              <a:ext cx="964270" cy="269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200">
                  <a:latin typeface="Proxima Nova Rg"/>
                  <a:ea typeface="Proxima Nova Rg"/>
                  <a:cs typeface="Proxima Nova Rg"/>
                  <a:sym typeface="Proxima Nova Rg"/>
                </a:defRPr>
              </a:lvl1pPr>
            </a:lstStyle>
            <a:p>
              <a:pPr/>
              <a:r>
                <a:t>Probabilities</a:t>
              </a:r>
            </a:p>
          </p:txBody>
        </p:sp>
        <p:sp>
          <p:nvSpPr>
            <p:cNvPr id="886" name="Rectangle: Rounded Corners 1"/>
            <p:cNvSpPr/>
            <p:nvPr/>
          </p:nvSpPr>
          <p:spPr>
            <a:xfrm>
              <a:off x="54395" y="0"/>
              <a:ext cx="8412490" cy="1996519"/>
            </a:xfrm>
            <a:prstGeom prst="roundRect">
              <a:avLst>
                <a:gd name="adj" fmla="val 16667"/>
              </a:avLst>
            </a:prstGeom>
            <a:noFill/>
            <a:ln w="19050" cap="flat">
              <a:solidFill>
                <a:schemeClr val="accent1"/>
              </a:solidFill>
              <a:prstDash val="solid"/>
              <a:miter lim="800000"/>
            </a:ln>
            <a:effectLst/>
          </p:spPr>
          <p:txBody>
            <a:bodyPr wrap="square" lIns="45718" tIns="45718" rIns="45718" bIns="45718" numCol="1" anchor="ctr">
              <a:noAutofit/>
            </a:bodyPr>
            <a:lstStyle/>
            <a:p>
              <a:pPr>
                <a:defRPr>
                  <a:latin typeface="Proxima Nova Rg"/>
                  <a:ea typeface="Proxima Nova Rg"/>
                  <a:cs typeface="Proxima Nova Rg"/>
                  <a:sym typeface="Proxima Nova Rg"/>
                </a:defRPr>
              </a:pPr>
            </a:p>
          </p:txBody>
        </p:sp>
        <p:sp>
          <p:nvSpPr>
            <p:cNvPr id="887" name="TextBox 68"/>
            <p:cNvSpPr txBox="1"/>
            <p:nvPr/>
          </p:nvSpPr>
          <p:spPr>
            <a:xfrm>
              <a:off x="4115921" y="1628816"/>
              <a:ext cx="679297" cy="256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100">
                  <a:latin typeface="Proxima Nova Rg"/>
                  <a:ea typeface="Proxima Nova Rg"/>
                  <a:cs typeface="Proxima Nova Rg"/>
                  <a:sym typeface="Proxima Nova Rg"/>
                </a:defRPr>
              </a:lvl1pPr>
            </a:lstStyle>
            <a:p>
              <a:pPr/>
              <a:r>
                <a:t>512</a:t>
              </a:r>
            </a:p>
          </p:txBody>
        </p:sp>
        <p:sp>
          <p:nvSpPr>
            <p:cNvPr id="888" name="TextBox 79"/>
            <p:cNvSpPr txBox="1"/>
            <p:nvPr/>
          </p:nvSpPr>
          <p:spPr>
            <a:xfrm>
              <a:off x="1659144" y="1280188"/>
              <a:ext cx="889745" cy="256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100">
                  <a:latin typeface="Proxima Nova Rg"/>
                  <a:ea typeface="Proxima Nova Rg"/>
                  <a:cs typeface="Proxima Nova Rg"/>
                  <a:sym typeface="Proxima Nova Rg"/>
                </a:defRPr>
              </a:lvl1pPr>
            </a:lstStyle>
            <a:p>
              <a:pPr/>
              <a:r>
                <a:t>2048, 3, 3</a:t>
              </a:r>
            </a:p>
          </p:txBody>
        </p:sp>
        <p:sp>
          <p:nvSpPr>
            <p:cNvPr id="889" name="TextBox 81"/>
            <p:cNvSpPr txBox="1"/>
            <p:nvPr/>
          </p:nvSpPr>
          <p:spPr>
            <a:xfrm>
              <a:off x="3022855" y="1244532"/>
              <a:ext cx="889745" cy="256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100">
                  <a:latin typeface="Proxima Nova Rg"/>
                  <a:ea typeface="Proxima Nova Rg"/>
                  <a:cs typeface="Proxima Nova Rg"/>
                  <a:sym typeface="Proxima Nova Rg"/>
                </a:defRPr>
              </a:lvl1pPr>
            </a:lstStyle>
            <a:p>
              <a:pPr/>
              <a:r>
                <a:t>2048</a:t>
              </a:r>
            </a:p>
          </p:txBody>
        </p:sp>
      </p:grpSp>
      <p:sp>
        <p:nvSpPr>
          <p:cNvPr id="891" name="TextBox 64"/>
          <p:cNvSpPr txBox="1"/>
          <p:nvPr/>
        </p:nvSpPr>
        <p:spPr>
          <a:xfrm>
            <a:off x="2222763" y="6291000"/>
            <a:ext cx="5047601"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600">
                <a:solidFill>
                  <a:srgbClr val="202124"/>
                </a:solidFill>
                <a:latin typeface="Roboto"/>
                <a:ea typeface="Roboto"/>
                <a:cs typeface="Roboto"/>
                <a:sym typeface="Roboto"/>
              </a:defRPr>
            </a:lvl1pPr>
          </a:lstStyle>
          <a:p>
            <a:pPr/>
            <a:r>
              <a:t> Figure 4: implemented transfer learning architectures. 	G.A.B: GlobalAveragePooling</a:t>
            </a:r>
          </a:p>
        </p:txBody>
      </p:sp>
      <p:sp>
        <p:nvSpPr>
          <p:cNvPr id="892" name="Rectangle: Rounded Corners 67"/>
          <p:cNvSpPr/>
          <p:nvPr/>
        </p:nvSpPr>
        <p:spPr>
          <a:xfrm>
            <a:off x="540322" y="1246898"/>
            <a:ext cx="8412483" cy="1996515"/>
          </a:xfrm>
          <a:prstGeom prst="roundRect">
            <a:avLst>
              <a:gd name="adj" fmla="val 16667"/>
            </a:avLst>
          </a:prstGeom>
          <a:ln w="19050">
            <a:solidFill>
              <a:schemeClr val="accent1"/>
            </a:solidFill>
            <a:miter/>
          </a:ln>
        </p:spPr>
        <p:txBody>
          <a:bodyPr lIns="45718" tIns="45718" rIns="45718" bIns="45718" anchor="ctr"/>
          <a:lstStyle/>
          <a:p>
            <a:pPr>
              <a:defRPr>
                <a:latin typeface="Proxima Nova Rg"/>
                <a:ea typeface="Proxima Nova Rg"/>
                <a:cs typeface="Proxima Nova Rg"/>
                <a:sym typeface="Proxima Nova Rg"/>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89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2" grpId="1"/>
      <p:bldP build="whole" bldLvl="1" animBg="1" rev="0" advAuto="0" spid="890" grpId="2"/>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E6B51"/>
      </a:accent1>
      <a:accent2>
        <a:srgbClr val="1F4027"/>
      </a:accent2>
      <a:accent3>
        <a:srgbClr val="80BC08"/>
      </a:accent3>
      <a:accent4>
        <a:srgbClr val="FFD300"/>
      </a:accent4>
      <a:accent5>
        <a:srgbClr val="AA9767"/>
      </a:accent5>
      <a:accent6>
        <a:srgbClr val="808285"/>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E6B51"/>
      </a:accent1>
      <a:accent2>
        <a:srgbClr val="1F4027"/>
      </a:accent2>
      <a:accent3>
        <a:srgbClr val="80BC08"/>
      </a:accent3>
      <a:accent4>
        <a:srgbClr val="FFD300"/>
      </a:accent4>
      <a:accent5>
        <a:srgbClr val="AA9767"/>
      </a:accent5>
      <a:accent6>
        <a:srgbClr val="808285"/>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